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28" r:id="rId3"/>
    <p:sldId id="417" r:id="rId4"/>
    <p:sldId id="418" r:id="rId5"/>
    <p:sldId id="419" r:id="rId6"/>
    <p:sldId id="433" r:id="rId7"/>
    <p:sldId id="421" r:id="rId8"/>
    <p:sldId id="422" r:id="rId9"/>
    <p:sldId id="423" r:id="rId10"/>
    <p:sldId id="434" r:id="rId11"/>
    <p:sldId id="427" r:id="rId12"/>
    <p:sldId id="428" r:id="rId13"/>
    <p:sldId id="429" r:id="rId14"/>
    <p:sldId id="430" r:id="rId15"/>
    <p:sldId id="435" r:id="rId16"/>
    <p:sldId id="436" r:id="rId17"/>
    <p:sldId id="439" r:id="rId18"/>
    <p:sldId id="437" r:id="rId19"/>
    <p:sldId id="438" r:id="rId20"/>
    <p:sldId id="440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1063A"/>
    <a:srgbClr val="B10639"/>
    <a:srgbClr val="323232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1"/>
    <p:restoredTop sz="95910"/>
  </p:normalViewPr>
  <p:slideViewPr>
    <p:cSldViewPr snapToObjects="1" showGuides="1">
      <p:cViewPr varScale="1">
        <p:scale>
          <a:sx n="203" d="100"/>
          <a:sy n="203" d="100"/>
        </p:scale>
        <p:origin x="184" y="28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89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82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0285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0747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52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360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466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73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303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106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570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151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639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9879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764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5a – Elementare Sortierverfahren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4" Type="http://schemas.openxmlformats.org/officeDocument/2006/relationships/video" Target="../media/media5.mp4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kernel.googlesource.com/pub/scm/linux/kernel/git/rt/linux-rt-devel/+/refs/tags/v3.10.24/kernel/groups.c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Sortieren: Elementare Sortierverfahren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Sortierprobleme</a:t>
            </a:r>
          </a:p>
          <a:p>
            <a:pPr marL="342900" indent="-342900"/>
            <a:r>
              <a:rPr lang="en-US" altLang="en-DE" i="1" dirty="0"/>
              <a:t>Selection Sort</a:t>
            </a:r>
          </a:p>
          <a:p>
            <a:pPr marL="342900" indent="-342900"/>
            <a:r>
              <a:rPr lang="en-US" altLang="en-DE" b="1" i="1" dirty="0"/>
              <a:t>Insertion</a:t>
            </a:r>
            <a:r>
              <a:rPr lang="de-DE" altLang="en-DE" b="1" dirty="0"/>
              <a:t> und </a:t>
            </a:r>
            <a:r>
              <a:rPr lang="en-US" altLang="en-DE" b="1" i="1" dirty="0"/>
              <a:t>Bubble Sort</a:t>
            </a:r>
          </a:p>
          <a:p>
            <a:pPr marL="342900" indent="-342900"/>
            <a:r>
              <a:rPr lang="en-US" altLang="en-DE" i="1" dirty="0"/>
              <a:t>Shell Sort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3199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Grundidee</a:t>
                </a:r>
                <a:r>
                  <a:rPr lang="de-DE" dirty="0"/>
                  <a:t>: Das nächste, noch nicht sortiertes Element, an die korrekte Stelle in die sortierten Elemente tauschen</a:t>
                </a:r>
              </a:p>
              <a:p>
                <a:pPr lvl="1"/>
                <a:r>
                  <a:rPr lang="de-DE" sz="1200" dirty="0"/>
                  <a:t>Für jeden Index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Starte bei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Tausche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1200" dirty="0"/>
                  <a:t>, so lange wie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1200" dirty="0"/>
                  <a:t> und zähle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sz="1200" dirty="0"/>
                  <a:t> um eins runter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5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Insertion Sort</a:t>
            </a:r>
          </a:p>
        </p:txBody>
      </p:sp>
      <p:pic>
        <p:nvPicPr>
          <p:cNvPr id="5" name="21DemoInsertionSort.mov">
            <a:hlinkClick r:id="" action="ppaction://media"/>
            <a:extLst>
              <a:ext uri="{FF2B5EF4-FFF2-40B4-BE49-F238E27FC236}">
                <a16:creationId xmlns:a16="http://schemas.microsoft.com/office/drawing/2014/main" id="{CCE1DCA9-3631-8348-B61C-37B6CE3DB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0709" b="19201"/>
          <a:stretch/>
        </p:blipFill>
        <p:spPr>
          <a:xfrm>
            <a:off x="827584" y="2643758"/>
            <a:ext cx="5832648" cy="21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16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3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sertion_sort.mp4">
            <a:hlinkClick r:id="" action="ppaction://media"/>
            <a:extLst>
              <a:ext uri="{FF2B5EF4-FFF2-40B4-BE49-F238E27FC236}">
                <a16:creationId xmlns:a16="http://schemas.microsoft.com/office/drawing/2014/main" id="{D107912D-BB13-2F5F-8EC0-C2591C873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92002" y="1328340"/>
            <a:ext cx="3809999" cy="2539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CA2B50-60CC-E09C-978C-D5E6390DB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1" y="1736826"/>
            <a:ext cx="3187952" cy="1402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Insertion Sort</a:t>
            </a:r>
            <a:r>
              <a:rPr lang="de-DE" dirty="0"/>
              <a:t> Algorithmus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EBBA80-32D5-D363-FD1D-61BA11DA215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501771" y="2743217"/>
            <a:ext cx="936104" cy="11787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07628-A003-2105-6CCD-9C3A33A2CD8B}"/>
              </a:ext>
            </a:extLst>
          </p:cNvPr>
          <p:cNvSpPr txBox="1"/>
          <p:nvPr/>
        </p:nvSpPr>
        <p:spPr bwMode="gray">
          <a:xfrm>
            <a:off x="2555777" y="3823990"/>
            <a:ext cx="2088232" cy="7732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Tausche in die schon 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sortierten Elemente, bis das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Element </a:t>
            </a:r>
            <a:r>
              <a:rPr lang="de-DE" sz="105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sz="1050" dirty="0">
                <a:solidFill>
                  <a:srgbClr val="C00000"/>
                </a:solidFill>
              </a:rPr>
              <a:t> an der 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richtigen Stelle 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9C8CCB-3A8C-0479-2916-AD1CF5EB9CC6}"/>
              </a:ext>
            </a:extLst>
          </p:cNvPr>
          <p:cNvSpPr/>
          <p:nvPr/>
        </p:nvSpPr>
        <p:spPr bwMode="gray">
          <a:xfrm>
            <a:off x="827584" y="2283718"/>
            <a:ext cx="2736304" cy="405459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9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In einem zufällig-sortierten Array</a:t>
                </a:r>
                <a:r>
                  <a:rPr lang="en-US" i="1" dirty="0"/>
                  <a:t> </a:t>
                </a:r>
                <a:r>
                  <a:rPr lang="de-DE" dirty="0"/>
                  <a:t>benutzt  </a:t>
                </a:r>
                <a:r>
                  <a:rPr lang="en-US" i="1" dirty="0"/>
                  <a:t>Insertion Sort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de-DE" dirty="0"/>
                  <a:t> Vergleiche und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de-DE" dirty="0"/>
                  <a:t> Vertauschungen</a:t>
                </a:r>
              </a:p>
              <a:p>
                <a:r>
                  <a:rPr lang="de-DE" b="1" dirty="0"/>
                  <a:t>Beweis</a:t>
                </a:r>
                <a:r>
                  <a:rPr lang="de-DE" dirty="0"/>
                  <a:t>: In Schritt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/>
                  <a:t> sind im Erwartungswert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dirty="0"/>
                  <a:t> Vertauschungen notwendig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en-US" b="1" i="1" dirty="0"/>
                  <a:t>Best Case</a:t>
                </a:r>
                <a:r>
                  <a:rPr lang="de-DE" dirty="0"/>
                  <a:t>: Wenn die Eingabe aufsteigend sortiert ist, braucht </a:t>
                </a:r>
                <a:r>
                  <a:rPr lang="en-US" i="1" dirty="0"/>
                  <a:t>Insertion Sort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dirty="0"/>
                  <a:t> Vergleiche und 0 Vertauschungen.</a:t>
                </a:r>
              </a:p>
              <a:p>
                <a:r>
                  <a:rPr lang="en-US" b="1" i="1" dirty="0"/>
                  <a:t>Worst Case</a:t>
                </a:r>
                <a:r>
                  <a:rPr lang="de-DE" dirty="0"/>
                  <a:t>: Wenn die Eingabe absteigend sortiert ist, braucht </a:t>
                </a:r>
                <a:r>
                  <a:rPr lang="en-US" i="1" dirty="0"/>
                  <a:t>Insertion Sort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type m:val="li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Vergleiche und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∼</m:t>
                    </m:r>
                    <m:f>
                      <m:fPr>
                        <m:type m:val="li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Vertauschungen.</a:t>
                </a:r>
                <a:endParaRPr lang="de-DE" b="1" dirty="0"/>
              </a:p>
              <a:p>
                <a:pPr marL="0" indent="0">
                  <a:buNone/>
                </a:pP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  <a:blipFill>
                <a:blip r:embed="rId3"/>
                <a:stretch>
                  <a:fillRect t="-333" b="-15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Insertion Sort</a:t>
            </a:r>
            <a:r>
              <a:rPr lang="de-DE" dirty="0"/>
              <a:t>: Mathematische Analyse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02E75-15D0-3B2C-AB3C-A54FB155623E}"/>
              </a:ext>
            </a:extLst>
          </p:cNvPr>
          <p:cNvSpPr/>
          <p:nvPr/>
        </p:nvSpPr>
        <p:spPr bwMode="gray">
          <a:xfrm>
            <a:off x="1979712" y="204446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1A34FA-B091-FF79-9A1D-4C24FACB41DF}"/>
              </a:ext>
            </a:extLst>
          </p:cNvPr>
          <p:cNvSpPr/>
          <p:nvPr/>
        </p:nvSpPr>
        <p:spPr bwMode="gray">
          <a:xfrm>
            <a:off x="2183465" y="2044464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j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962E62-19F4-6433-CC1A-7717B903EBCD}"/>
              </a:ext>
            </a:extLst>
          </p:cNvPr>
          <p:cNvCxnSpPr>
            <a:cxnSpLocks/>
          </p:cNvCxnSpPr>
          <p:nvPr/>
        </p:nvCxnSpPr>
        <p:spPr bwMode="gray">
          <a:xfrm>
            <a:off x="1828681" y="2211710"/>
            <a:ext cx="331938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07318E3-222C-732E-BF0B-67EF75C9EB41}"/>
              </a:ext>
            </a:extLst>
          </p:cNvPr>
          <p:cNvSpPr/>
          <p:nvPr/>
        </p:nvSpPr>
        <p:spPr bwMode="gray">
          <a:xfrm>
            <a:off x="2790733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318F83-FD97-B7DE-BDB0-872BAF960A5C}"/>
              </a:ext>
            </a:extLst>
          </p:cNvPr>
          <p:cNvCxnSpPr>
            <a:cxnSpLocks/>
          </p:cNvCxnSpPr>
          <p:nvPr/>
        </p:nvCxnSpPr>
        <p:spPr bwMode="gray">
          <a:xfrm>
            <a:off x="2665648" y="1995686"/>
            <a:ext cx="0" cy="20882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C3DBBC9-10F3-4441-8CE9-D356A3320657}"/>
              </a:ext>
            </a:extLst>
          </p:cNvPr>
          <p:cNvSpPr/>
          <p:nvPr/>
        </p:nvSpPr>
        <p:spPr bwMode="gray">
          <a:xfrm>
            <a:off x="2994724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2A69ABF-A46A-19FF-6381-9768988E7950}"/>
              </a:ext>
            </a:extLst>
          </p:cNvPr>
          <p:cNvSpPr/>
          <p:nvPr/>
        </p:nvSpPr>
        <p:spPr bwMode="gray">
          <a:xfrm>
            <a:off x="3198715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76813A-3F65-921B-37AF-7583061732FF}"/>
              </a:ext>
            </a:extLst>
          </p:cNvPr>
          <p:cNvSpPr/>
          <p:nvPr/>
        </p:nvSpPr>
        <p:spPr bwMode="gray">
          <a:xfrm>
            <a:off x="3402706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313DF-79EC-B9C4-5A0D-B61DAC327013}"/>
              </a:ext>
            </a:extLst>
          </p:cNvPr>
          <p:cNvSpPr/>
          <p:nvPr/>
        </p:nvSpPr>
        <p:spPr bwMode="gray">
          <a:xfrm>
            <a:off x="3606697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18422-A943-3804-50F4-F3E112B839B1}"/>
              </a:ext>
            </a:extLst>
          </p:cNvPr>
          <p:cNvSpPr/>
          <p:nvPr/>
        </p:nvSpPr>
        <p:spPr bwMode="gray">
          <a:xfrm>
            <a:off x="3810688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C1408-16AD-BA0C-5B4B-70DD49AF5632}"/>
              </a:ext>
            </a:extLst>
          </p:cNvPr>
          <p:cNvSpPr/>
          <p:nvPr/>
        </p:nvSpPr>
        <p:spPr bwMode="gray">
          <a:xfrm>
            <a:off x="4014679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2603C3-ED8E-036C-9F5B-E71D3BD17093}"/>
              </a:ext>
            </a:extLst>
          </p:cNvPr>
          <p:cNvSpPr/>
          <p:nvPr/>
        </p:nvSpPr>
        <p:spPr bwMode="gray">
          <a:xfrm>
            <a:off x="4218670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8D38AA-CBD0-053C-7BC9-52C7908583DA}"/>
              </a:ext>
            </a:extLst>
          </p:cNvPr>
          <p:cNvSpPr/>
          <p:nvPr/>
        </p:nvSpPr>
        <p:spPr bwMode="gray">
          <a:xfrm>
            <a:off x="4422661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0107DE-63A1-A035-2C96-9AACF9F3FD9B}"/>
              </a:ext>
            </a:extLst>
          </p:cNvPr>
          <p:cNvSpPr/>
          <p:nvPr/>
        </p:nvSpPr>
        <p:spPr bwMode="gray">
          <a:xfrm>
            <a:off x="4626652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3440EE-5B52-C66E-3BA7-20A30194D2AB}"/>
              </a:ext>
            </a:extLst>
          </p:cNvPr>
          <p:cNvSpPr/>
          <p:nvPr/>
        </p:nvSpPr>
        <p:spPr bwMode="gray">
          <a:xfrm>
            <a:off x="4830645" y="203946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9693B-A7B6-E353-2D06-DF944DF0B912}"/>
              </a:ext>
            </a:extLst>
          </p:cNvPr>
          <p:cNvGrpSpPr/>
          <p:nvPr/>
        </p:nvGrpSpPr>
        <p:grpSpPr>
          <a:xfrm>
            <a:off x="2844714" y="2280800"/>
            <a:ext cx="2184882" cy="144016"/>
            <a:chOff x="2844714" y="2280800"/>
            <a:chExt cx="2184882" cy="1440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1E9DE23-6015-58E3-2DA0-F312B01B0D46}"/>
                </a:ext>
              </a:extLst>
            </p:cNvPr>
            <p:cNvSpPr/>
            <p:nvPr/>
          </p:nvSpPr>
          <p:spPr bwMode="gray">
            <a:xfrm>
              <a:off x="2844714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0C26B6-D9F4-0ACB-94A7-F6591710CF68}"/>
                </a:ext>
              </a:extLst>
            </p:cNvPr>
            <p:cNvSpPr/>
            <p:nvPr/>
          </p:nvSpPr>
          <p:spPr bwMode="gray">
            <a:xfrm>
              <a:off x="3048801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E8E428-EC38-15EF-FAED-7D1817FDFAA6}"/>
                </a:ext>
              </a:extLst>
            </p:cNvPr>
            <p:cNvSpPr/>
            <p:nvPr/>
          </p:nvSpPr>
          <p:spPr bwMode="gray">
            <a:xfrm>
              <a:off x="3252888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E0DB5B-97BC-19FA-17A7-D113AACA3CEC}"/>
                </a:ext>
              </a:extLst>
            </p:cNvPr>
            <p:cNvSpPr/>
            <p:nvPr/>
          </p:nvSpPr>
          <p:spPr bwMode="gray">
            <a:xfrm>
              <a:off x="3456975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351EA1D-9396-D209-1696-7FAC514F5EAE}"/>
                </a:ext>
              </a:extLst>
            </p:cNvPr>
            <p:cNvSpPr/>
            <p:nvPr/>
          </p:nvSpPr>
          <p:spPr bwMode="gray">
            <a:xfrm>
              <a:off x="3661062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3C7016-480F-5A60-9AC5-38E00D8498B5}"/>
                </a:ext>
              </a:extLst>
            </p:cNvPr>
            <p:cNvSpPr/>
            <p:nvPr/>
          </p:nvSpPr>
          <p:spPr bwMode="gray">
            <a:xfrm>
              <a:off x="3865149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281E2B-A464-2E64-D531-5DD9AAABD18C}"/>
                </a:ext>
              </a:extLst>
            </p:cNvPr>
            <p:cNvSpPr/>
            <p:nvPr/>
          </p:nvSpPr>
          <p:spPr bwMode="gray">
            <a:xfrm>
              <a:off x="4069236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809C089-05CF-ECE6-C806-0349001BC088}"/>
                </a:ext>
              </a:extLst>
            </p:cNvPr>
            <p:cNvSpPr/>
            <p:nvPr/>
          </p:nvSpPr>
          <p:spPr bwMode="gray">
            <a:xfrm>
              <a:off x="4273323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24627C-50A7-E457-FDF1-C1C8C289DF60}"/>
                </a:ext>
              </a:extLst>
            </p:cNvPr>
            <p:cNvSpPr/>
            <p:nvPr/>
          </p:nvSpPr>
          <p:spPr bwMode="gray">
            <a:xfrm>
              <a:off x="4477410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983831-10B5-BEB1-B379-F640594F5606}"/>
                </a:ext>
              </a:extLst>
            </p:cNvPr>
            <p:cNvSpPr/>
            <p:nvPr/>
          </p:nvSpPr>
          <p:spPr bwMode="gray">
            <a:xfrm>
              <a:off x="4681497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F580B3-6C4C-266F-02B9-179763F874DB}"/>
                </a:ext>
              </a:extLst>
            </p:cNvPr>
            <p:cNvSpPr/>
            <p:nvPr/>
          </p:nvSpPr>
          <p:spPr bwMode="gray">
            <a:xfrm>
              <a:off x="4885580" y="228080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06D1C922-5D75-8206-237C-F300A08BEACA}"/>
              </a:ext>
            </a:extLst>
          </p:cNvPr>
          <p:cNvSpPr/>
          <p:nvPr/>
        </p:nvSpPr>
        <p:spPr bwMode="gray">
          <a:xfrm>
            <a:off x="1979712" y="24962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6E8A42-7A9C-9F15-F70F-9C6CD7791F21}"/>
              </a:ext>
            </a:extLst>
          </p:cNvPr>
          <p:cNvSpPr/>
          <p:nvPr/>
        </p:nvSpPr>
        <p:spPr bwMode="gray">
          <a:xfrm>
            <a:off x="2362531" y="24962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C895E8C-7D80-E939-8580-838869A91437}"/>
              </a:ext>
            </a:extLst>
          </p:cNvPr>
          <p:cNvSpPr/>
          <p:nvPr/>
        </p:nvSpPr>
        <p:spPr bwMode="gray">
          <a:xfrm>
            <a:off x="1979712" y="2648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0F34F64-9A56-C81B-5891-36052B2DC500}"/>
              </a:ext>
            </a:extLst>
          </p:cNvPr>
          <p:cNvSpPr/>
          <p:nvPr/>
        </p:nvSpPr>
        <p:spPr bwMode="gray">
          <a:xfrm>
            <a:off x="2362531" y="2648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3AF4D23-5FD0-5908-5E9C-1BCF6349968E}"/>
              </a:ext>
            </a:extLst>
          </p:cNvPr>
          <p:cNvSpPr/>
          <p:nvPr/>
        </p:nvSpPr>
        <p:spPr bwMode="gray">
          <a:xfrm>
            <a:off x="1979712" y="28010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1B0A64-FAAE-D5EA-BEF4-0305ED9B97E4}"/>
              </a:ext>
            </a:extLst>
          </p:cNvPr>
          <p:cNvSpPr/>
          <p:nvPr/>
        </p:nvSpPr>
        <p:spPr bwMode="gray">
          <a:xfrm>
            <a:off x="2362531" y="28010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5EBF4ED-407F-07A7-ED72-28129AFA6D77}"/>
              </a:ext>
            </a:extLst>
          </p:cNvPr>
          <p:cNvSpPr/>
          <p:nvPr/>
        </p:nvSpPr>
        <p:spPr bwMode="gray">
          <a:xfrm>
            <a:off x="1979712" y="29534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8B9074-E496-CDA5-3361-BEEE6944808B}"/>
              </a:ext>
            </a:extLst>
          </p:cNvPr>
          <p:cNvSpPr/>
          <p:nvPr/>
        </p:nvSpPr>
        <p:spPr bwMode="gray">
          <a:xfrm>
            <a:off x="2362531" y="29534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428850B-D2FC-21DD-5EF6-A7D9342DE245}"/>
              </a:ext>
            </a:extLst>
          </p:cNvPr>
          <p:cNvSpPr/>
          <p:nvPr/>
        </p:nvSpPr>
        <p:spPr bwMode="gray">
          <a:xfrm>
            <a:off x="1979712" y="31058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0763A89-D690-A510-B5E0-30EDB6C03A3C}"/>
              </a:ext>
            </a:extLst>
          </p:cNvPr>
          <p:cNvSpPr/>
          <p:nvPr/>
        </p:nvSpPr>
        <p:spPr bwMode="gray">
          <a:xfrm>
            <a:off x="2362531" y="31058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5D0CED9-03EF-BB10-1FA3-FCC263D8D3E3}"/>
              </a:ext>
            </a:extLst>
          </p:cNvPr>
          <p:cNvSpPr/>
          <p:nvPr/>
        </p:nvSpPr>
        <p:spPr bwMode="gray">
          <a:xfrm>
            <a:off x="1979712" y="32582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70FBB5-AF46-D281-14DE-E8DB361E3C62}"/>
              </a:ext>
            </a:extLst>
          </p:cNvPr>
          <p:cNvSpPr/>
          <p:nvPr/>
        </p:nvSpPr>
        <p:spPr bwMode="gray">
          <a:xfrm>
            <a:off x="2362531" y="32582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37E0819-B35A-B7A2-3BAC-093245404C57}"/>
              </a:ext>
            </a:extLst>
          </p:cNvPr>
          <p:cNvSpPr/>
          <p:nvPr/>
        </p:nvSpPr>
        <p:spPr bwMode="gray">
          <a:xfrm>
            <a:off x="1979712" y="3410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2669CA9-A556-502A-73A7-C66CE1A85C09}"/>
              </a:ext>
            </a:extLst>
          </p:cNvPr>
          <p:cNvSpPr/>
          <p:nvPr/>
        </p:nvSpPr>
        <p:spPr bwMode="gray">
          <a:xfrm>
            <a:off x="2362531" y="3410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BF9B3EE-99A9-6FFC-42BC-D808E6B28B61}"/>
              </a:ext>
            </a:extLst>
          </p:cNvPr>
          <p:cNvSpPr/>
          <p:nvPr/>
        </p:nvSpPr>
        <p:spPr bwMode="gray">
          <a:xfrm>
            <a:off x="1979712" y="35630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DD8A87F-B62F-FA51-1F61-549ABA82631A}"/>
              </a:ext>
            </a:extLst>
          </p:cNvPr>
          <p:cNvSpPr/>
          <p:nvPr/>
        </p:nvSpPr>
        <p:spPr bwMode="gray">
          <a:xfrm>
            <a:off x="2362531" y="35630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D9D705-77AE-813A-327E-8636FB8905FC}"/>
              </a:ext>
            </a:extLst>
          </p:cNvPr>
          <p:cNvSpPr/>
          <p:nvPr/>
        </p:nvSpPr>
        <p:spPr bwMode="gray">
          <a:xfrm>
            <a:off x="1979712" y="37154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25CAFFD-E919-3AD4-297F-DD6D41A1B47F}"/>
              </a:ext>
            </a:extLst>
          </p:cNvPr>
          <p:cNvSpPr/>
          <p:nvPr/>
        </p:nvSpPr>
        <p:spPr bwMode="gray">
          <a:xfrm>
            <a:off x="2362531" y="37154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98F3440-02E4-711A-DFC4-010AB3B6E74C}"/>
              </a:ext>
            </a:extLst>
          </p:cNvPr>
          <p:cNvSpPr/>
          <p:nvPr/>
        </p:nvSpPr>
        <p:spPr bwMode="gray">
          <a:xfrm>
            <a:off x="1979712" y="38678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820CC4-1387-03D6-19DE-8BB5FBBB81DD}"/>
              </a:ext>
            </a:extLst>
          </p:cNvPr>
          <p:cNvSpPr/>
          <p:nvPr/>
        </p:nvSpPr>
        <p:spPr bwMode="gray">
          <a:xfrm>
            <a:off x="2362531" y="38678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5F0746-0776-FA0A-902A-DF8A5D38A2CF}"/>
              </a:ext>
            </a:extLst>
          </p:cNvPr>
          <p:cNvGrpSpPr/>
          <p:nvPr/>
        </p:nvGrpSpPr>
        <p:grpSpPr>
          <a:xfrm>
            <a:off x="2843808" y="2499742"/>
            <a:ext cx="2184882" cy="144016"/>
            <a:chOff x="2843808" y="2499742"/>
            <a:chExt cx="2184882" cy="1440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AC6B1A-3C34-9E3B-2F54-D92B55838B7A}"/>
                </a:ext>
              </a:extLst>
            </p:cNvPr>
            <p:cNvSpPr/>
            <p:nvPr/>
          </p:nvSpPr>
          <p:spPr bwMode="gray">
            <a:xfrm>
              <a:off x="2843808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B0E064-5547-2A74-B370-FE408F61F0A4}"/>
                </a:ext>
              </a:extLst>
            </p:cNvPr>
            <p:cNvSpPr/>
            <p:nvPr/>
          </p:nvSpPr>
          <p:spPr bwMode="gray">
            <a:xfrm>
              <a:off x="3047895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33CF96-270C-950E-5AC8-1C0C4D4493D3}"/>
                </a:ext>
              </a:extLst>
            </p:cNvPr>
            <p:cNvSpPr/>
            <p:nvPr/>
          </p:nvSpPr>
          <p:spPr bwMode="gray">
            <a:xfrm>
              <a:off x="3251982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A3F50E-F72F-D729-5BAA-C022274077C8}"/>
                </a:ext>
              </a:extLst>
            </p:cNvPr>
            <p:cNvSpPr/>
            <p:nvPr/>
          </p:nvSpPr>
          <p:spPr bwMode="gray">
            <a:xfrm>
              <a:off x="3456069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E950A-BAB0-708B-D17A-E0B69680768C}"/>
                </a:ext>
              </a:extLst>
            </p:cNvPr>
            <p:cNvSpPr/>
            <p:nvPr/>
          </p:nvSpPr>
          <p:spPr bwMode="gray">
            <a:xfrm>
              <a:off x="3660156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DD25FC-675F-B0C2-EEB0-0127AB065AEE}"/>
                </a:ext>
              </a:extLst>
            </p:cNvPr>
            <p:cNvSpPr/>
            <p:nvPr/>
          </p:nvSpPr>
          <p:spPr bwMode="gray">
            <a:xfrm>
              <a:off x="3864243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EBF196-F8D0-5102-DF52-EA07AF4F7ABB}"/>
                </a:ext>
              </a:extLst>
            </p:cNvPr>
            <p:cNvSpPr/>
            <p:nvPr/>
          </p:nvSpPr>
          <p:spPr bwMode="gray">
            <a:xfrm>
              <a:off x="4068330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418E08-BFEF-204D-591F-50FBAB9CE495}"/>
                </a:ext>
              </a:extLst>
            </p:cNvPr>
            <p:cNvSpPr/>
            <p:nvPr/>
          </p:nvSpPr>
          <p:spPr bwMode="gray">
            <a:xfrm>
              <a:off x="4272417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2C755-26D0-99E6-EB99-0C4AA8ACD7BC}"/>
                </a:ext>
              </a:extLst>
            </p:cNvPr>
            <p:cNvSpPr/>
            <p:nvPr/>
          </p:nvSpPr>
          <p:spPr bwMode="gray">
            <a:xfrm>
              <a:off x="4476504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DE71C-180A-DB1B-C3DC-B4F9BBE6F045}"/>
                </a:ext>
              </a:extLst>
            </p:cNvPr>
            <p:cNvSpPr/>
            <p:nvPr/>
          </p:nvSpPr>
          <p:spPr bwMode="gray">
            <a:xfrm>
              <a:off x="4680591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7462FB-A53E-70B8-57FF-07C7BD78D475}"/>
                </a:ext>
              </a:extLst>
            </p:cNvPr>
            <p:cNvSpPr/>
            <p:nvPr/>
          </p:nvSpPr>
          <p:spPr bwMode="gray">
            <a:xfrm>
              <a:off x="4884674" y="2499742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B444DE6-EF65-A500-3556-72E00463FA2E}"/>
              </a:ext>
            </a:extLst>
          </p:cNvPr>
          <p:cNvGrpSpPr/>
          <p:nvPr/>
        </p:nvGrpSpPr>
        <p:grpSpPr>
          <a:xfrm>
            <a:off x="2843808" y="2651759"/>
            <a:ext cx="2184882" cy="144016"/>
            <a:chOff x="2843808" y="2651759"/>
            <a:chExt cx="2184882" cy="144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2E45BB-6BB7-2D05-00B9-D7F5227E5646}"/>
                </a:ext>
              </a:extLst>
            </p:cNvPr>
            <p:cNvSpPr/>
            <p:nvPr/>
          </p:nvSpPr>
          <p:spPr bwMode="gray">
            <a:xfrm>
              <a:off x="2843808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D2E826-9651-EAE1-1973-59E43650185A}"/>
                </a:ext>
              </a:extLst>
            </p:cNvPr>
            <p:cNvSpPr/>
            <p:nvPr/>
          </p:nvSpPr>
          <p:spPr bwMode="gray">
            <a:xfrm>
              <a:off x="3047895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6AB846-1CD1-B365-AB08-C9977CE5580F}"/>
                </a:ext>
              </a:extLst>
            </p:cNvPr>
            <p:cNvSpPr/>
            <p:nvPr/>
          </p:nvSpPr>
          <p:spPr bwMode="gray">
            <a:xfrm>
              <a:off x="3251982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67CF2A-0B08-0D48-0AE3-9A98CA7FF5AC}"/>
                </a:ext>
              </a:extLst>
            </p:cNvPr>
            <p:cNvSpPr/>
            <p:nvPr/>
          </p:nvSpPr>
          <p:spPr bwMode="gray">
            <a:xfrm>
              <a:off x="3456069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8850EC-41AC-FCC1-EFF7-50B361A0018A}"/>
                </a:ext>
              </a:extLst>
            </p:cNvPr>
            <p:cNvSpPr/>
            <p:nvPr/>
          </p:nvSpPr>
          <p:spPr bwMode="gray">
            <a:xfrm>
              <a:off x="3660156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75C26-28FA-57E4-9794-DDA833AA945E}"/>
                </a:ext>
              </a:extLst>
            </p:cNvPr>
            <p:cNvSpPr/>
            <p:nvPr/>
          </p:nvSpPr>
          <p:spPr bwMode="gray">
            <a:xfrm>
              <a:off x="3864243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7969CB-7056-8EA4-2B6D-21DF793AA7D2}"/>
                </a:ext>
              </a:extLst>
            </p:cNvPr>
            <p:cNvSpPr/>
            <p:nvPr/>
          </p:nvSpPr>
          <p:spPr bwMode="gray">
            <a:xfrm>
              <a:off x="4068330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452258-905D-6EE8-C5EA-CE4D2CA3D3A6}"/>
                </a:ext>
              </a:extLst>
            </p:cNvPr>
            <p:cNvSpPr/>
            <p:nvPr/>
          </p:nvSpPr>
          <p:spPr bwMode="gray">
            <a:xfrm>
              <a:off x="4272417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481E3C-E204-4534-6CDC-A46F57D54C97}"/>
                </a:ext>
              </a:extLst>
            </p:cNvPr>
            <p:cNvSpPr/>
            <p:nvPr/>
          </p:nvSpPr>
          <p:spPr bwMode="gray">
            <a:xfrm>
              <a:off x="4476504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C785FC-AC2A-4476-E26A-0849B2499D72}"/>
                </a:ext>
              </a:extLst>
            </p:cNvPr>
            <p:cNvSpPr/>
            <p:nvPr/>
          </p:nvSpPr>
          <p:spPr bwMode="gray">
            <a:xfrm>
              <a:off x="4680591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ED9C76-A8CC-2C35-2ECC-5BC0FCFA4EAE}"/>
                </a:ext>
              </a:extLst>
            </p:cNvPr>
            <p:cNvSpPr/>
            <p:nvPr/>
          </p:nvSpPr>
          <p:spPr bwMode="gray">
            <a:xfrm>
              <a:off x="4884674" y="265175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7DD59B6-3A14-F3A9-7123-73120D68C620}"/>
              </a:ext>
            </a:extLst>
          </p:cNvPr>
          <p:cNvGrpSpPr/>
          <p:nvPr/>
        </p:nvGrpSpPr>
        <p:grpSpPr>
          <a:xfrm>
            <a:off x="2843808" y="2803776"/>
            <a:ext cx="2184882" cy="144016"/>
            <a:chOff x="2843808" y="2803776"/>
            <a:chExt cx="2184882" cy="1440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8F22E-8320-B3B5-EB7E-20BE2A1F8952}"/>
                </a:ext>
              </a:extLst>
            </p:cNvPr>
            <p:cNvSpPr/>
            <p:nvPr/>
          </p:nvSpPr>
          <p:spPr bwMode="gray">
            <a:xfrm>
              <a:off x="2843808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91A836-BF78-2F39-8DCF-3CB8D4F0B2DA}"/>
                </a:ext>
              </a:extLst>
            </p:cNvPr>
            <p:cNvSpPr/>
            <p:nvPr/>
          </p:nvSpPr>
          <p:spPr bwMode="gray">
            <a:xfrm>
              <a:off x="3047895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8571AF-270A-CC70-B574-D0669EEF4513}"/>
                </a:ext>
              </a:extLst>
            </p:cNvPr>
            <p:cNvSpPr/>
            <p:nvPr/>
          </p:nvSpPr>
          <p:spPr bwMode="gray">
            <a:xfrm>
              <a:off x="3251982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E8400D-00DC-385C-8B17-FF30B8B2766F}"/>
                </a:ext>
              </a:extLst>
            </p:cNvPr>
            <p:cNvSpPr/>
            <p:nvPr/>
          </p:nvSpPr>
          <p:spPr bwMode="gray">
            <a:xfrm>
              <a:off x="3456069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4C169D-1D96-6530-78EF-9DBEBA2620F2}"/>
                </a:ext>
              </a:extLst>
            </p:cNvPr>
            <p:cNvSpPr/>
            <p:nvPr/>
          </p:nvSpPr>
          <p:spPr bwMode="gray">
            <a:xfrm>
              <a:off x="3660156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931A838-3AB5-93BC-E78A-D9841119553C}"/>
                </a:ext>
              </a:extLst>
            </p:cNvPr>
            <p:cNvSpPr/>
            <p:nvPr/>
          </p:nvSpPr>
          <p:spPr bwMode="gray">
            <a:xfrm>
              <a:off x="3864243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D26D4A-0229-C4C3-F6A9-434F872B391D}"/>
                </a:ext>
              </a:extLst>
            </p:cNvPr>
            <p:cNvSpPr/>
            <p:nvPr/>
          </p:nvSpPr>
          <p:spPr bwMode="gray">
            <a:xfrm>
              <a:off x="4068330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C5F343-DA6B-E052-B83B-5243EDF3A0A9}"/>
                </a:ext>
              </a:extLst>
            </p:cNvPr>
            <p:cNvSpPr/>
            <p:nvPr/>
          </p:nvSpPr>
          <p:spPr bwMode="gray">
            <a:xfrm>
              <a:off x="4272417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07835D-BACF-7C09-04E3-261793CA4CDD}"/>
                </a:ext>
              </a:extLst>
            </p:cNvPr>
            <p:cNvSpPr/>
            <p:nvPr/>
          </p:nvSpPr>
          <p:spPr bwMode="gray">
            <a:xfrm>
              <a:off x="4476504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5F8027-4112-1E2B-F148-418680F706AA}"/>
                </a:ext>
              </a:extLst>
            </p:cNvPr>
            <p:cNvSpPr/>
            <p:nvPr/>
          </p:nvSpPr>
          <p:spPr bwMode="gray">
            <a:xfrm>
              <a:off x="4680591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6ED7A1-352B-7470-4831-FC6CFD5451B3}"/>
                </a:ext>
              </a:extLst>
            </p:cNvPr>
            <p:cNvSpPr/>
            <p:nvPr/>
          </p:nvSpPr>
          <p:spPr bwMode="gray">
            <a:xfrm>
              <a:off x="4884674" y="280377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BE8D6F-B9C9-CD2E-E668-BD1830E157D3}"/>
              </a:ext>
            </a:extLst>
          </p:cNvPr>
          <p:cNvGrpSpPr/>
          <p:nvPr/>
        </p:nvGrpSpPr>
        <p:grpSpPr>
          <a:xfrm>
            <a:off x="2843808" y="2955793"/>
            <a:ext cx="2184882" cy="144016"/>
            <a:chOff x="2843808" y="2955793"/>
            <a:chExt cx="2184882" cy="1440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17DDDB-4BD7-B7CE-6E62-0F7C021A409C}"/>
                </a:ext>
              </a:extLst>
            </p:cNvPr>
            <p:cNvSpPr/>
            <p:nvPr/>
          </p:nvSpPr>
          <p:spPr bwMode="gray">
            <a:xfrm>
              <a:off x="2843808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690C3D5-7C31-6DE5-AB77-2909FA6042BC}"/>
                </a:ext>
              </a:extLst>
            </p:cNvPr>
            <p:cNvSpPr/>
            <p:nvPr/>
          </p:nvSpPr>
          <p:spPr bwMode="gray">
            <a:xfrm>
              <a:off x="3047895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9A1BD81-E487-CFB6-AAFD-4050805F4C48}"/>
                </a:ext>
              </a:extLst>
            </p:cNvPr>
            <p:cNvSpPr/>
            <p:nvPr/>
          </p:nvSpPr>
          <p:spPr bwMode="gray">
            <a:xfrm>
              <a:off x="3251982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6B8D2C-E260-4FCA-46CF-A1C852795537}"/>
                </a:ext>
              </a:extLst>
            </p:cNvPr>
            <p:cNvSpPr/>
            <p:nvPr/>
          </p:nvSpPr>
          <p:spPr bwMode="gray">
            <a:xfrm>
              <a:off x="3456069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7DA1AF-93D3-205B-81F0-C9F7B71914F6}"/>
                </a:ext>
              </a:extLst>
            </p:cNvPr>
            <p:cNvSpPr/>
            <p:nvPr/>
          </p:nvSpPr>
          <p:spPr bwMode="gray">
            <a:xfrm>
              <a:off x="3660156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1A03C5-8348-3B59-13FE-36B8F340EF16}"/>
                </a:ext>
              </a:extLst>
            </p:cNvPr>
            <p:cNvSpPr/>
            <p:nvPr/>
          </p:nvSpPr>
          <p:spPr bwMode="gray">
            <a:xfrm>
              <a:off x="3864243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A11082-6199-5F15-95B4-3524E7D05353}"/>
                </a:ext>
              </a:extLst>
            </p:cNvPr>
            <p:cNvSpPr/>
            <p:nvPr/>
          </p:nvSpPr>
          <p:spPr bwMode="gray">
            <a:xfrm>
              <a:off x="4068330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56C1B92-6F21-EC8E-234B-32951C4161BD}"/>
                </a:ext>
              </a:extLst>
            </p:cNvPr>
            <p:cNvSpPr/>
            <p:nvPr/>
          </p:nvSpPr>
          <p:spPr bwMode="gray">
            <a:xfrm>
              <a:off x="4272417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3C41608-0061-EA2C-612E-81ED90D23034}"/>
                </a:ext>
              </a:extLst>
            </p:cNvPr>
            <p:cNvSpPr/>
            <p:nvPr/>
          </p:nvSpPr>
          <p:spPr bwMode="gray">
            <a:xfrm>
              <a:off x="4476504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FCC6EF6-8B59-E366-C0F3-5501A97470F4}"/>
                </a:ext>
              </a:extLst>
            </p:cNvPr>
            <p:cNvSpPr/>
            <p:nvPr/>
          </p:nvSpPr>
          <p:spPr bwMode="gray">
            <a:xfrm>
              <a:off x="4680591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8790C29-311E-60C4-2707-7E42AB3927D7}"/>
                </a:ext>
              </a:extLst>
            </p:cNvPr>
            <p:cNvSpPr/>
            <p:nvPr/>
          </p:nvSpPr>
          <p:spPr bwMode="gray">
            <a:xfrm>
              <a:off x="4884674" y="295579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56F4DA-3B61-A68C-20A7-E6381D7CB795}"/>
              </a:ext>
            </a:extLst>
          </p:cNvPr>
          <p:cNvGrpSpPr/>
          <p:nvPr/>
        </p:nvGrpSpPr>
        <p:grpSpPr>
          <a:xfrm>
            <a:off x="2843808" y="3107810"/>
            <a:ext cx="2184882" cy="144016"/>
            <a:chOff x="2843808" y="3107810"/>
            <a:chExt cx="2184882" cy="14401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7F90898-2EB1-63B9-141C-43E5D1D7A75A}"/>
                </a:ext>
              </a:extLst>
            </p:cNvPr>
            <p:cNvSpPr/>
            <p:nvPr/>
          </p:nvSpPr>
          <p:spPr bwMode="gray">
            <a:xfrm>
              <a:off x="2843808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A0A41B2-3D35-F63E-DEB0-46C38577F424}"/>
                </a:ext>
              </a:extLst>
            </p:cNvPr>
            <p:cNvSpPr/>
            <p:nvPr/>
          </p:nvSpPr>
          <p:spPr bwMode="gray">
            <a:xfrm>
              <a:off x="3047895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99CBFC1-B4C9-6A15-04E4-B5DDDAF76DE7}"/>
                </a:ext>
              </a:extLst>
            </p:cNvPr>
            <p:cNvSpPr/>
            <p:nvPr/>
          </p:nvSpPr>
          <p:spPr bwMode="gray">
            <a:xfrm>
              <a:off x="3251982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5C91A51-8800-0206-0D57-5589146DA6DC}"/>
                </a:ext>
              </a:extLst>
            </p:cNvPr>
            <p:cNvSpPr/>
            <p:nvPr/>
          </p:nvSpPr>
          <p:spPr bwMode="gray">
            <a:xfrm>
              <a:off x="3456069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9B48F21-1DB3-893B-D104-55B4456E3A67}"/>
                </a:ext>
              </a:extLst>
            </p:cNvPr>
            <p:cNvSpPr/>
            <p:nvPr/>
          </p:nvSpPr>
          <p:spPr bwMode="gray">
            <a:xfrm>
              <a:off x="3660156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8E91CA3F-8900-AC37-BC43-D577F5553CFD}"/>
                </a:ext>
              </a:extLst>
            </p:cNvPr>
            <p:cNvSpPr/>
            <p:nvPr/>
          </p:nvSpPr>
          <p:spPr bwMode="gray">
            <a:xfrm>
              <a:off x="3864243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0C3AA2F-1B33-51B4-2232-765C1310A1C1}"/>
                </a:ext>
              </a:extLst>
            </p:cNvPr>
            <p:cNvSpPr/>
            <p:nvPr/>
          </p:nvSpPr>
          <p:spPr bwMode="gray">
            <a:xfrm>
              <a:off x="4068330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93F9D198-E4BD-C70E-969F-2C6B8F940C52}"/>
                </a:ext>
              </a:extLst>
            </p:cNvPr>
            <p:cNvSpPr/>
            <p:nvPr/>
          </p:nvSpPr>
          <p:spPr bwMode="gray">
            <a:xfrm>
              <a:off x="4272417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C8742899-664D-F116-D5C8-7440488BFD75}"/>
                </a:ext>
              </a:extLst>
            </p:cNvPr>
            <p:cNvSpPr/>
            <p:nvPr/>
          </p:nvSpPr>
          <p:spPr bwMode="gray">
            <a:xfrm>
              <a:off x="4476504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64C5DFC-126F-01F8-75EA-2B5F8D471025}"/>
                </a:ext>
              </a:extLst>
            </p:cNvPr>
            <p:cNvSpPr/>
            <p:nvPr/>
          </p:nvSpPr>
          <p:spPr bwMode="gray">
            <a:xfrm>
              <a:off x="4680591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F3EE49AA-5D5E-6AD3-5AC6-FADC578E4A4A}"/>
                </a:ext>
              </a:extLst>
            </p:cNvPr>
            <p:cNvSpPr/>
            <p:nvPr/>
          </p:nvSpPr>
          <p:spPr bwMode="gray">
            <a:xfrm>
              <a:off x="4884674" y="3107810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9EC9FC8-C582-AF28-7AB0-360BFE503085}"/>
              </a:ext>
            </a:extLst>
          </p:cNvPr>
          <p:cNvGrpSpPr/>
          <p:nvPr/>
        </p:nvGrpSpPr>
        <p:grpSpPr>
          <a:xfrm>
            <a:off x="2843808" y="3259827"/>
            <a:ext cx="2184882" cy="144016"/>
            <a:chOff x="2843808" y="3259827"/>
            <a:chExt cx="2184882" cy="144016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98D9FC-164C-656D-1573-E98A628BB3CF}"/>
                </a:ext>
              </a:extLst>
            </p:cNvPr>
            <p:cNvSpPr/>
            <p:nvPr/>
          </p:nvSpPr>
          <p:spPr bwMode="gray">
            <a:xfrm>
              <a:off x="2843808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ADC068A-B1CB-3038-3B77-31EB3F8A9096}"/>
                </a:ext>
              </a:extLst>
            </p:cNvPr>
            <p:cNvSpPr/>
            <p:nvPr/>
          </p:nvSpPr>
          <p:spPr bwMode="gray">
            <a:xfrm>
              <a:off x="3047895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6C064AA9-7400-84CC-85FB-DD11A6AA08D5}"/>
                </a:ext>
              </a:extLst>
            </p:cNvPr>
            <p:cNvSpPr/>
            <p:nvPr/>
          </p:nvSpPr>
          <p:spPr bwMode="gray">
            <a:xfrm>
              <a:off x="3251982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43F7D95-CFF9-077B-DDFD-30AFDF2E147A}"/>
                </a:ext>
              </a:extLst>
            </p:cNvPr>
            <p:cNvSpPr/>
            <p:nvPr/>
          </p:nvSpPr>
          <p:spPr bwMode="gray">
            <a:xfrm>
              <a:off x="3456069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4A86847-510A-168D-2FDD-BCBA723FF2F6}"/>
                </a:ext>
              </a:extLst>
            </p:cNvPr>
            <p:cNvSpPr/>
            <p:nvPr/>
          </p:nvSpPr>
          <p:spPr bwMode="gray">
            <a:xfrm>
              <a:off x="3660156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C472FF6-370C-537B-12D2-69D5FBA9686F}"/>
                </a:ext>
              </a:extLst>
            </p:cNvPr>
            <p:cNvSpPr/>
            <p:nvPr/>
          </p:nvSpPr>
          <p:spPr bwMode="gray">
            <a:xfrm>
              <a:off x="3864243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F5B7F9D-D44F-1244-5013-3FE4A2BF4291}"/>
                </a:ext>
              </a:extLst>
            </p:cNvPr>
            <p:cNvSpPr/>
            <p:nvPr/>
          </p:nvSpPr>
          <p:spPr bwMode="gray">
            <a:xfrm>
              <a:off x="4068330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B25162F-6D68-22A5-DFEE-55376A276FA9}"/>
                </a:ext>
              </a:extLst>
            </p:cNvPr>
            <p:cNvSpPr/>
            <p:nvPr/>
          </p:nvSpPr>
          <p:spPr bwMode="gray">
            <a:xfrm>
              <a:off x="4272417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DEB19062-1FBF-56FE-CF51-4C09922592FC}"/>
                </a:ext>
              </a:extLst>
            </p:cNvPr>
            <p:cNvSpPr/>
            <p:nvPr/>
          </p:nvSpPr>
          <p:spPr bwMode="gray">
            <a:xfrm>
              <a:off x="4476504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A6D8BEA-B255-10FF-8BDF-237E57F5D06F}"/>
                </a:ext>
              </a:extLst>
            </p:cNvPr>
            <p:cNvSpPr/>
            <p:nvPr/>
          </p:nvSpPr>
          <p:spPr bwMode="gray">
            <a:xfrm>
              <a:off x="4680591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6511FDC-5773-C5C4-B315-B7BE8369C300}"/>
                </a:ext>
              </a:extLst>
            </p:cNvPr>
            <p:cNvSpPr/>
            <p:nvPr/>
          </p:nvSpPr>
          <p:spPr bwMode="gray">
            <a:xfrm>
              <a:off x="4884674" y="325982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E2D1A4D-009A-7D78-CFCB-407A786A53ED}"/>
              </a:ext>
            </a:extLst>
          </p:cNvPr>
          <p:cNvGrpSpPr/>
          <p:nvPr/>
        </p:nvGrpSpPr>
        <p:grpSpPr>
          <a:xfrm>
            <a:off x="2843808" y="3411844"/>
            <a:ext cx="2184882" cy="144016"/>
            <a:chOff x="2843808" y="3411844"/>
            <a:chExt cx="2184882" cy="144016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EBD2223-6C1A-8916-FA8B-F9A884BA4974}"/>
                </a:ext>
              </a:extLst>
            </p:cNvPr>
            <p:cNvSpPr/>
            <p:nvPr/>
          </p:nvSpPr>
          <p:spPr bwMode="gray">
            <a:xfrm>
              <a:off x="2843808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59DF77B5-82FE-6130-A116-AE26BE6D30B3}"/>
                </a:ext>
              </a:extLst>
            </p:cNvPr>
            <p:cNvSpPr/>
            <p:nvPr/>
          </p:nvSpPr>
          <p:spPr bwMode="gray">
            <a:xfrm>
              <a:off x="3047895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EB0A2B9-84C8-6AFD-E9A6-37A8A172A909}"/>
                </a:ext>
              </a:extLst>
            </p:cNvPr>
            <p:cNvSpPr/>
            <p:nvPr/>
          </p:nvSpPr>
          <p:spPr bwMode="gray">
            <a:xfrm>
              <a:off x="3251982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0464218-B307-4EF8-625F-665F57FA8875}"/>
                </a:ext>
              </a:extLst>
            </p:cNvPr>
            <p:cNvSpPr/>
            <p:nvPr/>
          </p:nvSpPr>
          <p:spPr bwMode="gray">
            <a:xfrm>
              <a:off x="3456069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A1D56A5-FB28-6272-EB98-A673D441AC78}"/>
                </a:ext>
              </a:extLst>
            </p:cNvPr>
            <p:cNvSpPr/>
            <p:nvPr/>
          </p:nvSpPr>
          <p:spPr bwMode="gray">
            <a:xfrm>
              <a:off x="3660156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2E611D11-FDEF-1187-3790-D82D28266667}"/>
                </a:ext>
              </a:extLst>
            </p:cNvPr>
            <p:cNvSpPr/>
            <p:nvPr/>
          </p:nvSpPr>
          <p:spPr bwMode="gray">
            <a:xfrm>
              <a:off x="3864243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8BD34506-BD78-BC7A-8EE2-8F413728585D}"/>
                </a:ext>
              </a:extLst>
            </p:cNvPr>
            <p:cNvSpPr/>
            <p:nvPr/>
          </p:nvSpPr>
          <p:spPr bwMode="gray">
            <a:xfrm>
              <a:off x="4068330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3A6B8A9-42E8-C07A-3391-B50405002990}"/>
                </a:ext>
              </a:extLst>
            </p:cNvPr>
            <p:cNvSpPr/>
            <p:nvPr/>
          </p:nvSpPr>
          <p:spPr bwMode="gray">
            <a:xfrm>
              <a:off x="4272417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038543F-2E8E-8615-2B8C-358D2E0AC919}"/>
                </a:ext>
              </a:extLst>
            </p:cNvPr>
            <p:cNvSpPr/>
            <p:nvPr/>
          </p:nvSpPr>
          <p:spPr bwMode="gray">
            <a:xfrm>
              <a:off x="4476504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3872231-F1BC-5397-3673-62FAF43C35DA}"/>
                </a:ext>
              </a:extLst>
            </p:cNvPr>
            <p:cNvSpPr/>
            <p:nvPr/>
          </p:nvSpPr>
          <p:spPr bwMode="gray">
            <a:xfrm>
              <a:off x="4680591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EEBCBF0-FE19-4716-53BF-39C932B984C3}"/>
                </a:ext>
              </a:extLst>
            </p:cNvPr>
            <p:cNvSpPr/>
            <p:nvPr/>
          </p:nvSpPr>
          <p:spPr bwMode="gray">
            <a:xfrm>
              <a:off x="4884674" y="341184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F8A1402-E3D5-D8E0-6E1C-8B8D453094BE}"/>
              </a:ext>
            </a:extLst>
          </p:cNvPr>
          <p:cNvGrpSpPr/>
          <p:nvPr/>
        </p:nvGrpSpPr>
        <p:grpSpPr>
          <a:xfrm>
            <a:off x="2843808" y="3563861"/>
            <a:ext cx="2184882" cy="144016"/>
            <a:chOff x="2843808" y="3563861"/>
            <a:chExt cx="2184882" cy="144016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99A97568-E779-D7FC-1A03-D9DD929EC0CF}"/>
                </a:ext>
              </a:extLst>
            </p:cNvPr>
            <p:cNvSpPr/>
            <p:nvPr/>
          </p:nvSpPr>
          <p:spPr bwMode="gray">
            <a:xfrm>
              <a:off x="2843808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6C123A3-E715-359D-771F-104784B1375E}"/>
                </a:ext>
              </a:extLst>
            </p:cNvPr>
            <p:cNvSpPr/>
            <p:nvPr/>
          </p:nvSpPr>
          <p:spPr bwMode="gray">
            <a:xfrm>
              <a:off x="3047895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C070E676-FCC7-6EC8-0E70-D3337B258151}"/>
                </a:ext>
              </a:extLst>
            </p:cNvPr>
            <p:cNvSpPr/>
            <p:nvPr/>
          </p:nvSpPr>
          <p:spPr bwMode="gray">
            <a:xfrm>
              <a:off x="3251982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31A7E45-FA98-3994-CBEA-179394269E5C}"/>
                </a:ext>
              </a:extLst>
            </p:cNvPr>
            <p:cNvSpPr/>
            <p:nvPr/>
          </p:nvSpPr>
          <p:spPr bwMode="gray">
            <a:xfrm>
              <a:off x="3456069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76539A2-7850-E9D3-5CA1-1DCC9A7B102B}"/>
                </a:ext>
              </a:extLst>
            </p:cNvPr>
            <p:cNvSpPr/>
            <p:nvPr/>
          </p:nvSpPr>
          <p:spPr bwMode="gray">
            <a:xfrm>
              <a:off x="3660156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C43221F3-4367-BB35-3B51-3595D576F81D}"/>
                </a:ext>
              </a:extLst>
            </p:cNvPr>
            <p:cNvSpPr/>
            <p:nvPr/>
          </p:nvSpPr>
          <p:spPr bwMode="gray">
            <a:xfrm>
              <a:off x="3864243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AAB8E947-EDCD-1AD1-5579-33A50B479EAA}"/>
                </a:ext>
              </a:extLst>
            </p:cNvPr>
            <p:cNvSpPr/>
            <p:nvPr/>
          </p:nvSpPr>
          <p:spPr bwMode="gray">
            <a:xfrm>
              <a:off x="4068330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AF8D333-3E7C-EF92-AACC-2B17173926E3}"/>
                </a:ext>
              </a:extLst>
            </p:cNvPr>
            <p:cNvSpPr/>
            <p:nvPr/>
          </p:nvSpPr>
          <p:spPr bwMode="gray">
            <a:xfrm>
              <a:off x="4272417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738905A6-270B-CB6F-F4FC-D3A48A6E853D}"/>
                </a:ext>
              </a:extLst>
            </p:cNvPr>
            <p:cNvSpPr/>
            <p:nvPr/>
          </p:nvSpPr>
          <p:spPr bwMode="gray">
            <a:xfrm>
              <a:off x="4476504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03BF6C3D-AB4A-A0E9-1D07-43DA7D18ADEE}"/>
                </a:ext>
              </a:extLst>
            </p:cNvPr>
            <p:cNvSpPr/>
            <p:nvPr/>
          </p:nvSpPr>
          <p:spPr bwMode="gray">
            <a:xfrm>
              <a:off x="4680591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752AA83-D632-CEC5-9AF9-FC0562106955}"/>
                </a:ext>
              </a:extLst>
            </p:cNvPr>
            <p:cNvSpPr/>
            <p:nvPr/>
          </p:nvSpPr>
          <p:spPr bwMode="gray">
            <a:xfrm>
              <a:off x="4884674" y="3563861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F07F8DF-CADF-2DB5-EAA0-72190DFEABB8}"/>
              </a:ext>
            </a:extLst>
          </p:cNvPr>
          <p:cNvGrpSpPr/>
          <p:nvPr/>
        </p:nvGrpSpPr>
        <p:grpSpPr>
          <a:xfrm>
            <a:off x="2843808" y="3715878"/>
            <a:ext cx="2184882" cy="144016"/>
            <a:chOff x="2843808" y="3715878"/>
            <a:chExt cx="2184882" cy="144016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BBEA7C1-4CFE-188B-1357-F7FD224DA9A7}"/>
                </a:ext>
              </a:extLst>
            </p:cNvPr>
            <p:cNvSpPr/>
            <p:nvPr/>
          </p:nvSpPr>
          <p:spPr bwMode="gray">
            <a:xfrm>
              <a:off x="2843808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2466229-B816-6A9D-A178-C8A50E9233AC}"/>
                </a:ext>
              </a:extLst>
            </p:cNvPr>
            <p:cNvSpPr/>
            <p:nvPr/>
          </p:nvSpPr>
          <p:spPr bwMode="gray">
            <a:xfrm>
              <a:off x="3047895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87CC056-F37E-4B7F-EB4A-029285DCF43E}"/>
                </a:ext>
              </a:extLst>
            </p:cNvPr>
            <p:cNvSpPr/>
            <p:nvPr/>
          </p:nvSpPr>
          <p:spPr bwMode="gray">
            <a:xfrm>
              <a:off x="3251982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90435B34-0BFD-71B2-893A-DCDC4A9EC614}"/>
                </a:ext>
              </a:extLst>
            </p:cNvPr>
            <p:cNvSpPr/>
            <p:nvPr/>
          </p:nvSpPr>
          <p:spPr bwMode="gray">
            <a:xfrm>
              <a:off x="3456069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6C5C7FE-C35D-0108-0E2C-EA5DB63A015F}"/>
                </a:ext>
              </a:extLst>
            </p:cNvPr>
            <p:cNvSpPr/>
            <p:nvPr/>
          </p:nvSpPr>
          <p:spPr bwMode="gray">
            <a:xfrm>
              <a:off x="3660156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9A202619-4C1D-B09C-BBDB-A09D12BF46A9}"/>
                </a:ext>
              </a:extLst>
            </p:cNvPr>
            <p:cNvSpPr/>
            <p:nvPr/>
          </p:nvSpPr>
          <p:spPr bwMode="gray">
            <a:xfrm>
              <a:off x="3864243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983156A5-5D2A-24B5-9C32-69DD833E0089}"/>
                </a:ext>
              </a:extLst>
            </p:cNvPr>
            <p:cNvSpPr/>
            <p:nvPr/>
          </p:nvSpPr>
          <p:spPr bwMode="gray">
            <a:xfrm>
              <a:off x="4068330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1984542-FEB9-4217-4C4E-B2104F77BD83}"/>
                </a:ext>
              </a:extLst>
            </p:cNvPr>
            <p:cNvSpPr/>
            <p:nvPr/>
          </p:nvSpPr>
          <p:spPr bwMode="gray">
            <a:xfrm>
              <a:off x="4272417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8906D7C-73C7-14B1-9530-5C2C627D5755}"/>
                </a:ext>
              </a:extLst>
            </p:cNvPr>
            <p:cNvSpPr/>
            <p:nvPr/>
          </p:nvSpPr>
          <p:spPr bwMode="gray">
            <a:xfrm>
              <a:off x="4476504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2CE119DD-3BD8-3A1B-4026-AB894EE368D2}"/>
                </a:ext>
              </a:extLst>
            </p:cNvPr>
            <p:cNvSpPr/>
            <p:nvPr/>
          </p:nvSpPr>
          <p:spPr bwMode="gray">
            <a:xfrm>
              <a:off x="4680591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A5DE0B6-3F98-3119-ABFC-E5FC71799CF2}"/>
                </a:ext>
              </a:extLst>
            </p:cNvPr>
            <p:cNvSpPr/>
            <p:nvPr/>
          </p:nvSpPr>
          <p:spPr bwMode="gray">
            <a:xfrm>
              <a:off x="4884674" y="3715878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60333B2-C7F7-F914-C4E8-0C0AA46F61EA}"/>
              </a:ext>
            </a:extLst>
          </p:cNvPr>
          <p:cNvGrpSpPr/>
          <p:nvPr/>
        </p:nvGrpSpPr>
        <p:grpSpPr>
          <a:xfrm>
            <a:off x="2843808" y="3867894"/>
            <a:ext cx="2184882" cy="144016"/>
            <a:chOff x="2843808" y="3867894"/>
            <a:chExt cx="2184882" cy="144016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4C6D80D-77C1-021A-EA72-EDBB32FDECB1}"/>
                </a:ext>
              </a:extLst>
            </p:cNvPr>
            <p:cNvSpPr/>
            <p:nvPr/>
          </p:nvSpPr>
          <p:spPr bwMode="gray">
            <a:xfrm>
              <a:off x="2843808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1CB9354-1A4E-646B-FA40-8F990E4954BC}"/>
                </a:ext>
              </a:extLst>
            </p:cNvPr>
            <p:cNvSpPr/>
            <p:nvPr/>
          </p:nvSpPr>
          <p:spPr bwMode="gray">
            <a:xfrm>
              <a:off x="3047895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3D62DC47-A739-362E-46AA-22210F74E0AD}"/>
                </a:ext>
              </a:extLst>
            </p:cNvPr>
            <p:cNvSpPr/>
            <p:nvPr/>
          </p:nvSpPr>
          <p:spPr bwMode="gray">
            <a:xfrm>
              <a:off x="3251982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4217408C-616D-C911-FF85-72A06A28B263}"/>
                </a:ext>
              </a:extLst>
            </p:cNvPr>
            <p:cNvSpPr/>
            <p:nvPr/>
          </p:nvSpPr>
          <p:spPr bwMode="gray">
            <a:xfrm>
              <a:off x="3456069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2A40075-A911-4230-CBC1-B434397B2C58}"/>
                </a:ext>
              </a:extLst>
            </p:cNvPr>
            <p:cNvSpPr/>
            <p:nvPr/>
          </p:nvSpPr>
          <p:spPr bwMode="gray">
            <a:xfrm>
              <a:off x="3660156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C5B470AC-9D71-2AD6-FECA-6EB81FB7A761}"/>
                </a:ext>
              </a:extLst>
            </p:cNvPr>
            <p:cNvSpPr/>
            <p:nvPr/>
          </p:nvSpPr>
          <p:spPr bwMode="gray">
            <a:xfrm>
              <a:off x="3864243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F3FDD33-ED8B-C351-C7FA-8E29569A6B61}"/>
                </a:ext>
              </a:extLst>
            </p:cNvPr>
            <p:cNvSpPr/>
            <p:nvPr/>
          </p:nvSpPr>
          <p:spPr bwMode="gray">
            <a:xfrm>
              <a:off x="4068330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5E48B99-0525-0ECD-B59C-633960024DA0}"/>
                </a:ext>
              </a:extLst>
            </p:cNvPr>
            <p:cNvSpPr/>
            <p:nvPr/>
          </p:nvSpPr>
          <p:spPr bwMode="gray">
            <a:xfrm>
              <a:off x="4272417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DF3321B7-921D-A8B6-ED0B-2C93C8E340BB}"/>
                </a:ext>
              </a:extLst>
            </p:cNvPr>
            <p:cNvSpPr/>
            <p:nvPr/>
          </p:nvSpPr>
          <p:spPr bwMode="gray">
            <a:xfrm>
              <a:off x="4476504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EEAA76D6-1606-F090-5DBF-5B782A4F5902}"/>
                </a:ext>
              </a:extLst>
            </p:cNvPr>
            <p:cNvSpPr/>
            <p:nvPr/>
          </p:nvSpPr>
          <p:spPr bwMode="gray">
            <a:xfrm>
              <a:off x="4680591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4C1D0942-4F3A-64D0-AF13-EB68459D8C0A}"/>
                </a:ext>
              </a:extLst>
            </p:cNvPr>
            <p:cNvSpPr/>
            <p:nvPr/>
          </p:nvSpPr>
          <p:spPr bwMode="gray">
            <a:xfrm>
              <a:off x="4884674" y="3867894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376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86" grpId="0"/>
      <p:bldP spid="87" grpId="0"/>
      <p:bldP spid="100" grpId="0"/>
      <p:bldP spid="101" grpId="0"/>
      <p:bldP spid="114" grpId="0"/>
      <p:bldP spid="115" grpId="0"/>
      <p:bldP spid="115" grpId="1"/>
      <p:bldP spid="128" grpId="0"/>
      <p:bldP spid="129" grpId="0"/>
      <p:bldP spid="142" grpId="0"/>
      <p:bldP spid="143" grpId="0"/>
      <p:bldP spid="156" grpId="0"/>
      <p:bldP spid="157" grpId="0"/>
      <p:bldP spid="170" grpId="0"/>
      <p:bldP spid="171" grpId="0"/>
      <p:bldP spid="184" grpId="0"/>
      <p:bldP spid="185" grpId="0"/>
      <p:bldP spid="198" grpId="0"/>
      <p:bldP spid="199" grpId="0"/>
      <p:bldP spid="212" grpId="0"/>
      <p:bldP spid="2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dirty="0"/>
                  <a:t>Sehr ähnlich zu </a:t>
                </a:r>
                <a:r>
                  <a:rPr lang="en-US" i="1" dirty="0"/>
                  <a:t>Insertion Sort</a:t>
                </a:r>
                <a:r>
                  <a:rPr lang="de-DE" dirty="0"/>
                  <a:t>: Nach dem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ten</a:t>
                </a:r>
                <a:r>
                  <a:rPr lang="de-DE" dirty="0"/>
                  <a:t> Schritt sind immer alle Elemente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sortiert aber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dirty="0"/>
                  <a:t> noch unsortiert</a:t>
                </a:r>
              </a:p>
              <a:p>
                <a:pPr lvl="1"/>
                <a:r>
                  <a:rPr lang="de-DE" sz="1200" i="1" dirty="0"/>
                  <a:t>Insertion </a:t>
                </a:r>
                <a:r>
                  <a:rPr lang="de-DE" sz="1200" i="1" dirty="0" err="1"/>
                  <a:t>Sort</a:t>
                </a:r>
                <a:r>
                  <a:rPr lang="de-DE" sz="1200" dirty="0"/>
                  <a:t>: Im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Schritt wird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an die richtige Stelle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getauscht</a:t>
                </a:r>
              </a:p>
              <a:p>
                <a:pPr lvl="1"/>
                <a:r>
                  <a:rPr lang="de-DE" sz="1200" i="1" dirty="0"/>
                  <a:t>Bubble </a:t>
                </a:r>
                <a:r>
                  <a:rPr lang="de-DE" sz="1200" i="1" dirty="0" err="1"/>
                  <a:t>Sort</a:t>
                </a:r>
                <a:r>
                  <a:rPr lang="de-DE" sz="1200" dirty="0"/>
                  <a:t>: Im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</a:t>
                </a:r>
                <a:r>
                  <a:rPr lang="de-DE" sz="1200" dirty="0" err="1"/>
                  <a:t>ten</a:t>
                </a:r>
                <a:r>
                  <a:rPr lang="de-DE" sz="1200" dirty="0"/>
                  <a:t> Schritt wird das kleinste Element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DE" sz="1200" dirty="0"/>
                  <a:t> zu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200" dirty="0"/>
                  <a:t>getauscht</a:t>
                </a:r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pPr lvl="1"/>
                <a:endParaRPr lang="de-DE" sz="1200" dirty="0"/>
              </a:p>
              <a:p>
                <a:r>
                  <a:rPr lang="en-US" i="1" dirty="0"/>
                  <a:t>Bubble</a:t>
                </a:r>
                <a:r>
                  <a:rPr lang="de-DE" dirty="0"/>
                  <a:t> und </a:t>
                </a:r>
                <a:r>
                  <a:rPr lang="en-US" i="1" dirty="0"/>
                  <a:t>Insertion Sort</a:t>
                </a:r>
                <a:r>
                  <a:rPr lang="de-DE" dirty="0"/>
                  <a:t> haben die gleichen Laufzeitkomplexitäten!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7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Bubble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1721-B07E-956E-B4C4-29CA9ED47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76" y="2819062"/>
            <a:ext cx="2160240" cy="155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158F7-5993-7C43-031C-742F5FCDEE98}"/>
              </a:ext>
            </a:extLst>
          </p:cNvPr>
          <p:cNvSpPr txBox="1"/>
          <p:nvPr/>
        </p:nvSpPr>
        <p:spPr bwMode="gray">
          <a:xfrm>
            <a:off x="1369343" y="2204140"/>
            <a:ext cx="2088232" cy="67221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00" dirty="0">
                <a:solidFill>
                  <a:srgbClr val="C00000"/>
                </a:solidFill>
              </a:rPr>
              <a:t>Finde das kleinste Element in 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a[i]</a:t>
            </a:r>
            <a:r>
              <a:rPr lang="de-DE" sz="1000" dirty="0">
                <a:solidFill>
                  <a:srgbClr val="C00000"/>
                </a:solidFill>
              </a:rPr>
              <a:t> bis </a:t>
            </a:r>
            <a:r>
              <a:rPr lang="de-DE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a[n-1]</a:t>
            </a:r>
            <a:r>
              <a:rPr lang="de-DE" sz="1000" dirty="0">
                <a:solidFill>
                  <a:srgbClr val="C00000"/>
                </a:solidFill>
              </a:rPr>
              <a:t> durch </a:t>
            </a:r>
            <a:br>
              <a:rPr lang="de-DE" sz="1000" dirty="0">
                <a:solidFill>
                  <a:srgbClr val="C00000"/>
                </a:solidFill>
              </a:rPr>
            </a:br>
            <a:r>
              <a:rPr lang="de-DE" sz="1000" dirty="0">
                <a:solidFill>
                  <a:srgbClr val="C00000"/>
                </a:solidFill>
              </a:rPr>
              <a:t>paarweises Vertauschen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BC95A6-1554-7552-97DB-86F36A5CCF41}"/>
              </a:ext>
            </a:extLst>
          </p:cNvPr>
          <p:cNvSpPr/>
          <p:nvPr/>
        </p:nvSpPr>
        <p:spPr bwMode="gray">
          <a:xfrm>
            <a:off x="728943" y="3323092"/>
            <a:ext cx="1728193" cy="648098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B40CC-8A84-7D5C-D6E2-E9BA93C07562}"/>
              </a:ext>
            </a:extLst>
          </p:cNvPr>
          <p:cNvSpPr txBox="1"/>
          <p:nvPr/>
        </p:nvSpPr>
        <p:spPr bwMode="gray">
          <a:xfrm>
            <a:off x="3258469" y="2403905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Bubble Sort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E906E-8770-7A9B-43D6-F0BED1FCC55E}"/>
              </a:ext>
            </a:extLst>
          </p:cNvPr>
          <p:cNvSpPr txBox="1"/>
          <p:nvPr/>
        </p:nvSpPr>
        <p:spPr bwMode="gray">
          <a:xfrm>
            <a:off x="6515369" y="2409606"/>
            <a:ext cx="2088232" cy="3009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i="1" dirty="0">
                <a:solidFill>
                  <a:srgbClr val="C00000"/>
                </a:solidFill>
              </a:rPr>
              <a:t>Insertion Sort</a:t>
            </a:r>
          </a:p>
        </p:txBody>
      </p:sp>
      <p:pic>
        <p:nvPicPr>
          <p:cNvPr id="5" name="insertion_sort.mp4">
            <a:hlinkClick r:id="" action="ppaction://media"/>
            <a:extLst>
              <a:ext uri="{FF2B5EF4-FFF2-40B4-BE49-F238E27FC236}">
                <a16:creationId xmlns:a16="http://schemas.microsoft.com/office/drawing/2014/main" id="{8BD50663-95EE-9AD1-7327-ED39D13FE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86185" y="2876352"/>
            <a:ext cx="2546599" cy="1697733"/>
          </a:xfrm>
          <a:prstGeom prst="rect">
            <a:avLst/>
          </a:prstGeom>
        </p:spPr>
      </p:pic>
      <p:pic>
        <p:nvPicPr>
          <p:cNvPr id="9" name="bubble_sort.mp4">
            <a:hlinkClick r:id="" action="ppaction://media"/>
            <a:extLst>
              <a:ext uri="{FF2B5EF4-FFF2-40B4-BE49-F238E27FC236}">
                <a16:creationId xmlns:a16="http://schemas.microsoft.com/office/drawing/2014/main" id="{CD1ADF72-0336-85AE-344A-C50D923E05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29285" y="2892343"/>
            <a:ext cx="2546599" cy="16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22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9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  <p:bldP spid="8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Sortierprobleme</a:t>
            </a:r>
          </a:p>
          <a:p>
            <a:pPr marL="342900" indent="-342900"/>
            <a:r>
              <a:rPr lang="en-US" altLang="en-DE" i="1" dirty="0"/>
              <a:t>Selection Sort</a:t>
            </a:r>
          </a:p>
          <a:p>
            <a:pPr marL="342900" indent="-342900"/>
            <a:r>
              <a:rPr lang="en-US" altLang="en-DE" i="1" dirty="0"/>
              <a:t>Insertion</a:t>
            </a:r>
            <a:r>
              <a:rPr lang="de-DE" altLang="en-DE" dirty="0"/>
              <a:t> und </a:t>
            </a:r>
            <a:r>
              <a:rPr lang="en-US" altLang="en-DE" i="1" dirty="0"/>
              <a:t>Bubble Sort</a:t>
            </a:r>
          </a:p>
          <a:p>
            <a:pPr marL="342900" indent="-342900"/>
            <a:r>
              <a:rPr lang="en-US" altLang="en-DE" b="1" i="1" dirty="0"/>
              <a:t>Shell Sort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6215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077320" cy="1618821"/>
              </a:xfrm>
            </p:spPr>
            <p:txBody>
              <a:bodyPr/>
              <a:lstStyle/>
              <a:p>
                <a:r>
                  <a:rPr lang="de-DE" b="1" dirty="0"/>
                  <a:t>Idee</a:t>
                </a:r>
                <a:r>
                  <a:rPr lang="de-DE" dirty="0"/>
                  <a:t>: Vertausche weit entfernte Elemente durch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-Sortierung das Array </a:t>
                </a:r>
              </a:p>
              <a:p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de-DE" b="1" dirty="0"/>
                  <a:t>-Sortierung</a:t>
                </a:r>
                <a:r>
                  <a:rPr lang="de-DE" dirty="0"/>
                  <a:t>: Ein Array ist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-sortiert wenn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für alle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de-DE" dirty="0"/>
                  <a:t> sortiert sind.</a:t>
                </a:r>
                <a:endParaRPr lang="en-US" b="1" i="1" dirty="0"/>
              </a:p>
              <a:p>
                <a:r>
                  <a:rPr lang="en-US" b="1" i="1" dirty="0"/>
                  <a:t>Shell Sort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-Sortiere ein Array für absteigende </a:t>
                </a:r>
                <a:br>
                  <a:rPr lang="de-DE" dirty="0"/>
                </a:br>
                <a:r>
                  <a:rPr lang="de-DE" dirty="0"/>
                  <a:t>Werte von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5077320" cy="1618821"/>
              </a:xfrm>
              <a:blipFill>
                <a:blip r:embed="rId5"/>
                <a:stretch>
                  <a:fillRect t="-7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Shell Sort</a:t>
            </a:r>
          </a:p>
        </p:txBody>
      </p:sp>
      <p:pic>
        <p:nvPicPr>
          <p:cNvPr id="4" name="21DemoShellSort.mov">
            <a:hlinkClick r:id="" action="ppaction://media"/>
            <a:extLst>
              <a:ext uri="{FF2B5EF4-FFF2-40B4-BE49-F238E27FC236}">
                <a16:creationId xmlns:a16="http://schemas.microsoft.com/office/drawing/2014/main" id="{C4C768A4-D1C8-3543-3429-E93791BCB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1800" b="17800"/>
          <a:stretch/>
        </p:blipFill>
        <p:spPr>
          <a:xfrm>
            <a:off x="1161567" y="2944092"/>
            <a:ext cx="5143500" cy="1944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E5EB51-DC1C-C7B4-5241-8A9E223C6CDB}"/>
              </a:ext>
            </a:extLst>
          </p:cNvPr>
          <p:cNvSpPr/>
          <p:nvPr/>
        </p:nvSpPr>
        <p:spPr bwMode="gray">
          <a:xfrm>
            <a:off x="5548793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99AF1-E9BA-D37B-F06C-CD386CBEBD6E}"/>
              </a:ext>
            </a:extLst>
          </p:cNvPr>
          <p:cNvSpPr/>
          <p:nvPr/>
        </p:nvSpPr>
        <p:spPr bwMode="gray">
          <a:xfrm>
            <a:off x="5752879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EC0C7A-B4E2-0869-9FCE-45A590B90A8F}"/>
              </a:ext>
            </a:extLst>
          </p:cNvPr>
          <p:cNvSpPr/>
          <p:nvPr/>
        </p:nvSpPr>
        <p:spPr bwMode="gray">
          <a:xfrm>
            <a:off x="5956965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F32C4-ED45-5FB9-1801-601A11D6F86F}"/>
              </a:ext>
            </a:extLst>
          </p:cNvPr>
          <p:cNvSpPr/>
          <p:nvPr/>
        </p:nvSpPr>
        <p:spPr bwMode="gray">
          <a:xfrm>
            <a:off x="6161051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10F6F-8796-31EB-EE32-0935C8C6338E}"/>
              </a:ext>
            </a:extLst>
          </p:cNvPr>
          <p:cNvSpPr/>
          <p:nvPr/>
        </p:nvSpPr>
        <p:spPr bwMode="gray">
          <a:xfrm>
            <a:off x="6365137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BF375-9E91-968D-FA7A-369D18CFB145}"/>
              </a:ext>
            </a:extLst>
          </p:cNvPr>
          <p:cNvSpPr/>
          <p:nvPr/>
        </p:nvSpPr>
        <p:spPr bwMode="gray">
          <a:xfrm>
            <a:off x="6569223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F9A29-ADF5-40E7-63E4-82C1B3874481}"/>
              </a:ext>
            </a:extLst>
          </p:cNvPr>
          <p:cNvSpPr/>
          <p:nvPr/>
        </p:nvSpPr>
        <p:spPr bwMode="gray">
          <a:xfrm>
            <a:off x="6773309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6B368-DCBB-69B5-F1A9-F188842F3324}"/>
              </a:ext>
            </a:extLst>
          </p:cNvPr>
          <p:cNvSpPr/>
          <p:nvPr/>
        </p:nvSpPr>
        <p:spPr bwMode="gray">
          <a:xfrm>
            <a:off x="6977395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D0BE7-7DF5-3724-EB37-3619C24DDAF8}"/>
              </a:ext>
            </a:extLst>
          </p:cNvPr>
          <p:cNvSpPr/>
          <p:nvPr/>
        </p:nvSpPr>
        <p:spPr bwMode="gray">
          <a:xfrm>
            <a:off x="7181481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348B78-FC02-F5BD-0092-A2FBC61FD493}"/>
              </a:ext>
            </a:extLst>
          </p:cNvPr>
          <p:cNvSpPr/>
          <p:nvPr/>
        </p:nvSpPr>
        <p:spPr bwMode="gray">
          <a:xfrm>
            <a:off x="7385567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9398F-F51E-A5D1-AE53-25CE8A0CF7AE}"/>
              </a:ext>
            </a:extLst>
          </p:cNvPr>
          <p:cNvSpPr/>
          <p:nvPr/>
        </p:nvSpPr>
        <p:spPr bwMode="gray">
          <a:xfrm>
            <a:off x="7589653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7681E4-35C6-CBFF-654C-ED5F8FD2D1D7}"/>
              </a:ext>
            </a:extLst>
          </p:cNvPr>
          <p:cNvSpPr/>
          <p:nvPr/>
        </p:nvSpPr>
        <p:spPr bwMode="gray">
          <a:xfrm>
            <a:off x="7793739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C48E7C-448A-8DE4-C95C-186064AB690F}"/>
              </a:ext>
            </a:extLst>
          </p:cNvPr>
          <p:cNvSpPr/>
          <p:nvPr/>
        </p:nvSpPr>
        <p:spPr bwMode="gray">
          <a:xfrm>
            <a:off x="7997825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491368-F952-F40D-C6C2-AA23A7C28360}"/>
              </a:ext>
            </a:extLst>
          </p:cNvPr>
          <p:cNvSpPr/>
          <p:nvPr/>
        </p:nvSpPr>
        <p:spPr bwMode="gray">
          <a:xfrm>
            <a:off x="8201911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C7B8EE-22DD-6A8A-C1DF-3EC8119A5994}"/>
              </a:ext>
            </a:extLst>
          </p:cNvPr>
          <p:cNvSpPr/>
          <p:nvPr/>
        </p:nvSpPr>
        <p:spPr bwMode="gray">
          <a:xfrm>
            <a:off x="8405997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8357C-D087-B95E-4CFD-5E748EEF487D}"/>
              </a:ext>
            </a:extLst>
          </p:cNvPr>
          <p:cNvSpPr/>
          <p:nvPr/>
        </p:nvSpPr>
        <p:spPr bwMode="gray">
          <a:xfrm>
            <a:off x="8610086" y="141962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6C2FD9-5F8C-80B8-F8B1-F621B2B4975C}"/>
              </a:ext>
            </a:extLst>
          </p:cNvPr>
          <p:cNvSpPr/>
          <p:nvPr/>
        </p:nvSpPr>
        <p:spPr bwMode="gray">
          <a:xfrm>
            <a:off x="5548793" y="16822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45EEC2-667A-B4D5-AA95-058AB075156C}"/>
              </a:ext>
            </a:extLst>
          </p:cNvPr>
          <p:cNvSpPr/>
          <p:nvPr/>
        </p:nvSpPr>
        <p:spPr bwMode="gray">
          <a:xfrm>
            <a:off x="6365137" y="16822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BC4877-2133-B385-88D7-8A1AD3F98421}"/>
              </a:ext>
            </a:extLst>
          </p:cNvPr>
          <p:cNvSpPr/>
          <p:nvPr/>
        </p:nvSpPr>
        <p:spPr bwMode="gray">
          <a:xfrm>
            <a:off x="7181481" y="16822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D1EF4E-9A3E-5D4C-BF9B-59528DF3E326}"/>
              </a:ext>
            </a:extLst>
          </p:cNvPr>
          <p:cNvSpPr/>
          <p:nvPr/>
        </p:nvSpPr>
        <p:spPr bwMode="gray">
          <a:xfrm>
            <a:off x="7997825" y="16822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BE3C54B-5DC8-0430-777E-6ED92B98B87F}"/>
              </a:ext>
            </a:extLst>
          </p:cNvPr>
          <p:cNvSpPr/>
          <p:nvPr/>
        </p:nvSpPr>
        <p:spPr bwMode="gray">
          <a:xfrm>
            <a:off x="5752879" y="18346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D0AB56-F587-1AF5-D99D-88B78AA0E888}"/>
              </a:ext>
            </a:extLst>
          </p:cNvPr>
          <p:cNvSpPr/>
          <p:nvPr/>
        </p:nvSpPr>
        <p:spPr bwMode="gray">
          <a:xfrm>
            <a:off x="6569223" y="18346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296D12-40E8-3646-DAD5-B8A9D90EC5A3}"/>
              </a:ext>
            </a:extLst>
          </p:cNvPr>
          <p:cNvSpPr/>
          <p:nvPr/>
        </p:nvSpPr>
        <p:spPr bwMode="gray">
          <a:xfrm>
            <a:off x="7385567" y="18346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B5F6D7-1A61-2511-AD49-7751050E7E5E}"/>
              </a:ext>
            </a:extLst>
          </p:cNvPr>
          <p:cNvSpPr/>
          <p:nvPr/>
        </p:nvSpPr>
        <p:spPr bwMode="gray">
          <a:xfrm>
            <a:off x="8201911" y="18346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A20335-3083-8446-5D80-E779901298EF}"/>
              </a:ext>
            </a:extLst>
          </p:cNvPr>
          <p:cNvSpPr/>
          <p:nvPr/>
        </p:nvSpPr>
        <p:spPr bwMode="gray">
          <a:xfrm>
            <a:off x="5956965" y="19870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E07BEC-0F33-1834-2892-A64C3985A3F1}"/>
              </a:ext>
            </a:extLst>
          </p:cNvPr>
          <p:cNvSpPr/>
          <p:nvPr/>
        </p:nvSpPr>
        <p:spPr bwMode="gray">
          <a:xfrm>
            <a:off x="6773309" y="19870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48B9095-1F2A-EFCD-FCA9-C631619BEE04}"/>
              </a:ext>
            </a:extLst>
          </p:cNvPr>
          <p:cNvSpPr/>
          <p:nvPr/>
        </p:nvSpPr>
        <p:spPr bwMode="gray">
          <a:xfrm>
            <a:off x="7589653" y="19870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1A5D0DF-2F14-4F07-76DA-A0C7E4C9DE5E}"/>
              </a:ext>
            </a:extLst>
          </p:cNvPr>
          <p:cNvSpPr/>
          <p:nvPr/>
        </p:nvSpPr>
        <p:spPr bwMode="gray">
          <a:xfrm>
            <a:off x="8405997" y="19870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6DD7ED2-7114-1C96-E325-7F2E09F2D79F}"/>
              </a:ext>
            </a:extLst>
          </p:cNvPr>
          <p:cNvSpPr/>
          <p:nvPr/>
        </p:nvSpPr>
        <p:spPr bwMode="gray">
          <a:xfrm>
            <a:off x="6161051" y="21394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904856-363E-1408-95BB-C7C8073A2E91}"/>
              </a:ext>
            </a:extLst>
          </p:cNvPr>
          <p:cNvSpPr/>
          <p:nvPr/>
        </p:nvSpPr>
        <p:spPr bwMode="gray">
          <a:xfrm>
            <a:off x="6977395" y="21394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4A3B4DF-4470-2489-A829-B69C3D8632BB}"/>
              </a:ext>
            </a:extLst>
          </p:cNvPr>
          <p:cNvSpPr/>
          <p:nvPr/>
        </p:nvSpPr>
        <p:spPr bwMode="gray">
          <a:xfrm>
            <a:off x="7793739" y="21394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AE2AEF-D538-69A1-9087-1B3DDA7D48E3}"/>
              </a:ext>
            </a:extLst>
          </p:cNvPr>
          <p:cNvSpPr/>
          <p:nvPr/>
        </p:nvSpPr>
        <p:spPr bwMode="gray">
          <a:xfrm>
            <a:off x="8610086" y="213946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D25141-A0EE-DADF-4FED-E1F2531BDE6D}"/>
              </a:ext>
            </a:extLst>
          </p:cNvPr>
          <p:cNvCxnSpPr>
            <a:stCxn id="40" idx="3"/>
            <a:endCxn id="44" idx="1"/>
          </p:cNvCxnSpPr>
          <p:nvPr/>
        </p:nvCxnSpPr>
        <p:spPr bwMode="gray">
          <a:xfrm>
            <a:off x="5692809" y="17542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A244ADA-FE4F-610F-27E4-FBD11363C48F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 bwMode="gray">
          <a:xfrm>
            <a:off x="5896895" y="19066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DEEF35C-9E72-65B7-9D43-BB59BCB42029}"/>
              </a:ext>
            </a:extLst>
          </p:cNvPr>
          <p:cNvCxnSpPr>
            <a:cxnSpLocks/>
            <a:stCxn id="76" idx="3"/>
            <a:endCxn id="80" idx="1"/>
          </p:cNvCxnSpPr>
          <p:nvPr/>
        </p:nvCxnSpPr>
        <p:spPr bwMode="gray">
          <a:xfrm>
            <a:off x="6100981" y="20590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BB6C5EA-2815-7A67-C227-9924BF957DBF}"/>
              </a:ext>
            </a:extLst>
          </p:cNvPr>
          <p:cNvCxnSpPr>
            <a:cxnSpLocks/>
            <a:stCxn id="94" idx="3"/>
            <a:endCxn id="98" idx="1"/>
          </p:cNvCxnSpPr>
          <p:nvPr/>
        </p:nvCxnSpPr>
        <p:spPr bwMode="gray">
          <a:xfrm>
            <a:off x="6305067" y="22114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9CF0E44-27A9-7958-B375-3CD41BCB5B01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 bwMode="gray">
          <a:xfrm>
            <a:off x="6509153" y="17542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9A295E1-9B6E-1207-A2F5-5705911360A1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 bwMode="gray">
          <a:xfrm>
            <a:off x="6713239" y="19066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227BA8E-AF06-8E61-AF84-96C357DE3C92}"/>
              </a:ext>
            </a:extLst>
          </p:cNvPr>
          <p:cNvCxnSpPr>
            <a:cxnSpLocks/>
            <a:stCxn id="80" idx="3"/>
            <a:endCxn id="84" idx="1"/>
          </p:cNvCxnSpPr>
          <p:nvPr/>
        </p:nvCxnSpPr>
        <p:spPr bwMode="gray">
          <a:xfrm>
            <a:off x="6917325" y="20590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75810E8-B3F5-90AA-7ADF-267615F95B3F}"/>
              </a:ext>
            </a:extLst>
          </p:cNvPr>
          <p:cNvCxnSpPr>
            <a:cxnSpLocks/>
            <a:stCxn id="98" idx="3"/>
            <a:endCxn id="102" idx="1"/>
          </p:cNvCxnSpPr>
          <p:nvPr/>
        </p:nvCxnSpPr>
        <p:spPr bwMode="gray">
          <a:xfrm>
            <a:off x="7121411" y="22114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0F5322-AA7E-CB13-4BA4-EDA452972C07}"/>
              </a:ext>
            </a:extLst>
          </p:cNvPr>
          <p:cNvCxnSpPr>
            <a:cxnSpLocks/>
            <a:endCxn id="52" idx="1"/>
          </p:cNvCxnSpPr>
          <p:nvPr/>
        </p:nvCxnSpPr>
        <p:spPr bwMode="gray">
          <a:xfrm>
            <a:off x="7385567" y="1754275"/>
            <a:ext cx="6122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077D7C0-BA4C-EC72-08EC-C4D30EA463E8}"/>
              </a:ext>
            </a:extLst>
          </p:cNvPr>
          <p:cNvCxnSpPr>
            <a:cxnSpLocks/>
            <a:stCxn id="66" idx="3"/>
            <a:endCxn id="70" idx="1"/>
          </p:cNvCxnSpPr>
          <p:nvPr/>
        </p:nvCxnSpPr>
        <p:spPr bwMode="gray">
          <a:xfrm>
            <a:off x="7529583" y="19066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7A2FCC8-FD08-4B81-B22D-C5D6D9DD9AC2}"/>
              </a:ext>
            </a:extLst>
          </p:cNvPr>
          <p:cNvCxnSpPr>
            <a:cxnSpLocks/>
            <a:stCxn id="84" idx="3"/>
            <a:endCxn id="88" idx="1"/>
          </p:cNvCxnSpPr>
          <p:nvPr/>
        </p:nvCxnSpPr>
        <p:spPr bwMode="gray">
          <a:xfrm>
            <a:off x="7733669" y="2059075"/>
            <a:ext cx="67232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367F35C-1419-C520-49AA-FA91EDE7B1D9}"/>
              </a:ext>
            </a:extLst>
          </p:cNvPr>
          <p:cNvCxnSpPr>
            <a:cxnSpLocks/>
            <a:stCxn id="102" idx="3"/>
            <a:endCxn id="106" idx="1"/>
          </p:cNvCxnSpPr>
          <p:nvPr/>
        </p:nvCxnSpPr>
        <p:spPr bwMode="gray">
          <a:xfrm>
            <a:off x="7937755" y="2211475"/>
            <a:ext cx="67233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EF1C14E-844E-A1FE-C2A2-0AC31C8C40F1}"/>
                  </a:ext>
                </a:extLst>
              </p:cNvPr>
              <p:cNvSpPr txBox="1"/>
              <p:nvPr/>
            </p:nvSpPr>
            <p:spPr bwMode="gray">
              <a:xfrm>
                <a:off x="5097037" y="1669624"/>
                <a:ext cx="450149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de-DE" sz="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EF1C14E-844E-A1FE-C2A2-0AC31C8C4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97037" y="1669624"/>
                <a:ext cx="450149" cy="2165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F5A9BF4-7B81-2D96-92E5-6EC67EA5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02" y="2427734"/>
            <a:ext cx="739935" cy="10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59ECC6DA-628D-8093-DBBF-AEDFE9FE9DDF}"/>
              </a:ext>
            </a:extLst>
          </p:cNvPr>
          <p:cNvSpPr txBox="1"/>
          <p:nvPr/>
        </p:nvSpPr>
        <p:spPr bwMode="gray">
          <a:xfrm>
            <a:off x="7415319" y="345940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Shell</a:t>
            </a:r>
            <a:br>
              <a:rPr lang="en-US" sz="800" b="1" dirty="0"/>
            </a:br>
            <a:r>
              <a:rPr lang="en-US" sz="800" b="1" dirty="0"/>
              <a:t>(1924 – 2015)</a:t>
            </a:r>
          </a:p>
        </p:txBody>
      </p:sp>
    </p:spTree>
    <p:extLst>
      <p:ext uri="{BB962C8B-B14F-4D97-AF65-F5344CB8AC3E}">
        <p14:creationId xmlns:p14="http://schemas.microsoft.com/office/powerpoint/2010/main" val="2320586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4" dur="12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40" grpId="0"/>
      <p:bldP spid="44" grpId="0"/>
      <p:bldP spid="48" grpId="0"/>
      <p:bldP spid="52" grpId="0"/>
      <p:bldP spid="58" grpId="0"/>
      <p:bldP spid="62" grpId="0"/>
      <p:bldP spid="66" grpId="0"/>
      <p:bldP spid="70" grpId="0"/>
      <p:bldP spid="76" grpId="0"/>
      <p:bldP spid="80" grpId="0"/>
      <p:bldP spid="84" grpId="0"/>
      <p:bldP spid="88" grpId="0"/>
      <p:bldP spid="94" grpId="0"/>
      <p:bldP spid="98" grpId="0"/>
      <p:bldP spid="102" grpId="0"/>
      <p:bldP spid="106" grpId="0"/>
      <p:bldP spid="145" grpId="0"/>
      <p:bldP spid="1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B9F07E-122A-C96E-FA7A-59DCB655BB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5143"/>
              </a:xfrm>
            </p:spPr>
            <p:txBody>
              <a:bodyPr/>
              <a:lstStyle/>
              <a:p>
                <a:r>
                  <a:rPr lang="en-DE" b="1" dirty="0"/>
                  <a:t>Wie soll man ein Array </a:t>
                </a:r>
                <a14:m>
                  <m:oMath xmlns:m="http://schemas.openxmlformats.org/officeDocument/2006/math">
                    <m:r>
                      <a:rPr lang="en-DE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DE" b="1" dirty="0"/>
                  <a:t>-sortieren</a:t>
                </a:r>
                <a:r>
                  <a:rPr lang="en-DE" dirty="0"/>
                  <a:t>? Mit </a:t>
                </a:r>
                <a:r>
                  <a:rPr lang="en-US" i="1" dirty="0">
                    <a:solidFill>
                      <a:srgbClr val="C00000"/>
                    </a:solidFill>
                  </a:rPr>
                  <a:t>Insertion Sort</a:t>
                </a:r>
                <a:r>
                  <a:rPr lang="en-DE" dirty="0"/>
                  <a:t>!</a:t>
                </a:r>
              </a:p>
              <a:p>
                <a:pPr lvl="1"/>
                <a:r>
                  <a:rPr lang="en-DE" sz="1200" dirty="0"/>
                  <a:t>Großes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DE" sz="1200" dirty="0"/>
                  <a:t>: Schnell, weil kleines Teilarray!</a:t>
                </a:r>
              </a:p>
              <a:p>
                <a:pPr lvl="1"/>
                <a:r>
                  <a:rPr lang="en-DE" sz="1200" dirty="0"/>
                  <a:t>Kleines </a:t>
                </a:r>
                <a14:m>
                  <m:oMath xmlns:m="http://schemas.openxmlformats.org/officeDocument/2006/math">
                    <m:r>
                      <a:rPr lang="en-DE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DE" sz="1200" dirty="0"/>
                  <a:t>: Schnell, weil das Array schon fast sortiert ist!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1B9F07E-122A-C96E-FA7A-59DCB655B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825143"/>
              </a:xfrm>
              <a:blipFill>
                <a:blip r:embed="rId3"/>
                <a:stretch>
                  <a:fillRect t="-1515" b="-60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3D2A5D0-E571-B1E0-A54A-7B4E4DD301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-Sortierung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3D2A5D0-E571-B1E0-A54A-7B4E4DD30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2148E110-7A04-43C7-9F37-28B15BB89881}"/>
              </a:ext>
            </a:extLst>
          </p:cNvPr>
          <p:cNvGrpSpPr/>
          <p:nvPr/>
        </p:nvGrpSpPr>
        <p:grpSpPr>
          <a:xfrm>
            <a:off x="816483" y="2310835"/>
            <a:ext cx="2184882" cy="144016"/>
            <a:chOff x="816483" y="2310835"/>
            <a:chExt cx="2184882" cy="1440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7813D0-E873-2B25-34E8-C7F1790DC480}"/>
                </a:ext>
              </a:extLst>
            </p:cNvPr>
            <p:cNvSpPr/>
            <p:nvPr/>
          </p:nvSpPr>
          <p:spPr bwMode="gray">
            <a:xfrm>
              <a:off x="816483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40AF07-9372-9D71-0856-E51451E90991}"/>
                </a:ext>
              </a:extLst>
            </p:cNvPr>
            <p:cNvSpPr/>
            <p:nvPr/>
          </p:nvSpPr>
          <p:spPr bwMode="gray">
            <a:xfrm>
              <a:off x="1020570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68E086-674F-5DD1-18DD-57AD7C0B9004}"/>
                </a:ext>
              </a:extLst>
            </p:cNvPr>
            <p:cNvSpPr/>
            <p:nvPr/>
          </p:nvSpPr>
          <p:spPr bwMode="gray">
            <a:xfrm>
              <a:off x="1224657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5A06E4-A6C2-00E5-04DB-70972B9FAAFE}"/>
                </a:ext>
              </a:extLst>
            </p:cNvPr>
            <p:cNvSpPr/>
            <p:nvPr/>
          </p:nvSpPr>
          <p:spPr bwMode="gray">
            <a:xfrm>
              <a:off x="1428744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1A0A0-B612-FFB0-76DA-5D5DB258FE3D}"/>
                </a:ext>
              </a:extLst>
            </p:cNvPr>
            <p:cNvSpPr/>
            <p:nvPr/>
          </p:nvSpPr>
          <p:spPr bwMode="gray">
            <a:xfrm>
              <a:off x="1632831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E682D1-74A1-4DAB-F984-D22E4FF4A84C}"/>
                </a:ext>
              </a:extLst>
            </p:cNvPr>
            <p:cNvSpPr/>
            <p:nvPr/>
          </p:nvSpPr>
          <p:spPr bwMode="gray">
            <a:xfrm>
              <a:off x="1836918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28158-FE53-7A8A-9470-7DDC47AE6CE4}"/>
                </a:ext>
              </a:extLst>
            </p:cNvPr>
            <p:cNvSpPr/>
            <p:nvPr/>
          </p:nvSpPr>
          <p:spPr bwMode="gray">
            <a:xfrm>
              <a:off x="2041005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BDF5E5-B04A-615A-B101-84A558709D13}"/>
                </a:ext>
              </a:extLst>
            </p:cNvPr>
            <p:cNvSpPr/>
            <p:nvPr/>
          </p:nvSpPr>
          <p:spPr bwMode="gray">
            <a:xfrm>
              <a:off x="2245092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A3DB48-CC3E-92B2-4547-9B37BF3A0270}"/>
                </a:ext>
              </a:extLst>
            </p:cNvPr>
            <p:cNvSpPr/>
            <p:nvPr/>
          </p:nvSpPr>
          <p:spPr bwMode="gray">
            <a:xfrm>
              <a:off x="2449179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05A1C5-E4BF-05BC-6E02-A386230B0D1A}"/>
                </a:ext>
              </a:extLst>
            </p:cNvPr>
            <p:cNvSpPr/>
            <p:nvPr/>
          </p:nvSpPr>
          <p:spPr bwMode="gray">
            <a:xfrm>
              <a:off x="2653266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660D4D-5320-1BCD-565C-22FB9AF9482A}"/>
                </a:ext>
              </a:extLst>
            </p:cNvPr>
            <p:cNvSpPr/>
            <p:nvPr/>
          </p:nvSpPr>
          <p:spPr bwMode="gray">
            <a:xfrm>
              <a:off x="2857349" y="2310835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3973FC65-28A9-EC45-391E-E6F5CE7AB555}"/>
              </a:ext>
            </a:extLst>
          </p:cNvPr>
          <p:cNvGrpSpPr/>
          <p:nvPr/>
        </p:nvGrpSpPr>
        <p:grpSpPr>
          <a:xfrm>
            <a:off x="816483" y="2484754"/>
            <a:ext cx="2184882" cy="144016"/>
            <a:chOff x="816483" y="2484856"/>
            <a:chExt cx="2184882" cy="1440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2D292B-223A-E2CA-7700-096281A7265B}"/>
                </a:ext>
              </a:extLst>
            </p:cNvPr>
            <p:cNvSpPr/>
            <p:nvPr/>
          </p:nvSpPr>
          <p:spPr bwMode="gray">
            <a:xfrm>
              <a:off x="816483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65285D-D1A0-A7B5-2E61-256B26A098DE}"/>
                </a:ext>
              </a:extLst>
            </p:cNvPr>
            <p:cNvSpPr/>
            <p:nvPr/>
          </p:nvSpPr>
          <p:spPr bwMode="gray">
            <a:xfrm>
              <a:off x="1020570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DB4FA3-8800-1F2A-0580-6369A2FDC949}"/>
                </a:ext>
              </a:extLst>
            </p:cNvPr>
            <p:cNvSpPr/>
            <p:nvPr/>
          </p:nvSpPr>
          <p:spPr bwMode="gray">
            <a:xfrm>
              <a:off x="1224657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F01B03-6C42-F655-1ECF-2F2F423D22D2}"/>
                </a:ext>
              </a:extLst>
            </p:cNvPr>
            <p:cNvSpPr/>
            <p:nvPr/>
          </p:nvSpPr>
          <p:spPr bwMode="gray">
            <a:xfrm>
              <a:off x="1428744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44273E-89CA-D712-F1E7-35CA8CC94C3A}"/>
                </a:ext>
              </a:extLst>
            </p:cNvPr>
            <p:cNvSpPr/>
            <p:nvPr/>
          </p:nvSpPr>
          <p:spPr bwMode="gray">
            <a:xfrm>
              <a:off x="1632831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5864AB-D012-FEDC-D1EC-53D06DF357D9}"/>
                </a:ext>
              </a:extLst>
            </p:cNvPr>
            <p:cNvSpPr/>
            <p:nvPr/>
          </p:nvSpPr>
          <p:spPr bwMode="gray">
            <a:xfrm>
              <a:off x="1836918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D89322-7EFB-D6EB-F5A4-A9C4C5F3BE6D}"/>
                </a:ext>
              </a:extLst>
            </p:cNvPr>
            <p:cNvSpPr/>
            <p:nvPr/>
          </p:nvSpPr>
          <p:spPr bwMode="gray">
            <a:xfrm>
              <a:off x="2041005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7408FC-E5CF-676C-3CFD-27C709BB6F67}"/>
                </a:ext>
              </a:extLst>
            </p:cNvPr>
            <p:cNvSpPr/>
            <p:nvPr/>
          </p:nvSpPr>
          <p:spPr bwMode="gray">
            <a:xfrm>
              <a:off x="2245092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87B072-23B0-86CD-1822-23B3B8C5A66B}"/>
                </a:ext>
              </a:extLst>
            </p:cNvPr>
            <p:cNvSpPr/>
            <p:nvPr/>
          </p:nvSpPr>
          <p:spPr bwMode="gray">
            <a:xfrm>
              <a:off x="2449179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D7F493-8D83-AF69-ECC9-E7797D7E368D}"/>
                </a:ext>
              </a:extLst>
            </p:cNvPr>
            <p:cNvSpPr/>
            <p:nvPr/>
          </p:nvSpPr>
          <p:spPr bwMode="gray">
            <a:xfrm>
              <a:off x="2653266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58FF12-F7A9-0E48-EED6-465A12FECDB1}"/>
                </a:ext>
              </a:extLst>
            </p:cNvPr>
            <p:cNvSpPr/>
            <p:nvPr/>
          </p:nvSpPr>
          <p:spPr bwMode="gray">
            <a:xfrm>
              <a:off x="2857349" y="2484856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48BFF643-BB52-A266-F01E-891D15B79770}"/>
              </a:ext>
            </a:extLst>
          </p:cNvPr>
          <p:cNvGrpSpPr/>
          <p:nvPr/>
        </p:nvGrpSpPr>
        <p:grpSpPr>
          <a:xfrm>
            <a:off x="816483" y="2832592"/>
            <a:ext cx="2184882" cy="144016"/>
            <a:chOff x="816483" y="2832899"/>
            <a:chExt cx="2184882" cy="1440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21BA94-4F41-F6D8-B859-E0CF066DD4D0}"/>
                </a:ext>
              </a:extLst>
            </p:cNvPr>
            <p:cNvSpPr/>
            <p:nvPr/>
          </p:nvSpPr>
          <p:spPr bwMode="gray">
            <a:xfrm>
              <a:off x="816483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50804E-2EDE-3B68-57A6-6BB288BD03D8}"/>
                </a:ext>
              </a:extLst>
            </p:cNvPr>
            <p:cNvSpPr/>
            <p:nvPr/>
          </p:nvSpPr>
          <p:spPr bwMode="gray">
            <a:xfrm>
              <a:off x="1020570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2B60ED-591B-B71F-7BA0-6FD105FA94CE}"/>
                </a:ext>
              </a:extLst>
            </p:cNvPr>
            <p:cNvSpPr/>
            <p:nvPr/>
          </p:nvSpPr>
          <p:spPr bwMode="gray">
            <a:xfrm>
              <a:off x="1224657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45EAB5-29C6-BCFC-C921-C8DB220C7BC4}"/>
                </a:ext>
              </a:extLst>
            </p:cNvPr>
            <p:cNvSpPr/>
            <p:nvPr/>
          </p:nvSpPr>
          <p:spPr bwMode="gray">
            <a:xfrm>
              <a:off x="1428744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060B03-3818-C436-EBE3-CEFCC046E5CD}"/>
                </a:ext>
              </a:extLst>
            </p:cNvPr>
            <p:cNvSpPr/>
            <p:nvPr/>
          </p:nvSpPr>
          <p:spPr bwMode="gray">
            <a:xfrm>
              <a:off x="1632831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5D0C88-BCCC-160D-D2DA-372466C3D618}"/>
                </a:ext>
              </a:extLst>
            </p:cNvPr>
            <p:cNvSpPr/>
            <p:nvPr/>
          </p:nvSpPr>
          <p:spPr bwMode="gray">
            <a:xfrm>
              <a:off x="1836918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425CC1-97DE-ED1C-DAC7-D8D75AF9C2BC}"/>
                </a:ext>
              </a:extLst>
            </p:cNvPr>
            <p:cNvSpPr/>
            <p:nvPr/>
          </p:nvSpPr>
          <p:spPr bwMode="gray">
            <a:xfrm>
              <a:off x="2041005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1E9CFD-1D8A-7A22-DF57-578C58F4B5B3}"/>
                </a:ext>
              </a:extLst>
            </p:cNvPr>
            <p:cNvSpPr/>
            <p:nvPr/>
          </p:nvSpPr>
          <p:spPr bwMode="gray">
            <a:xfrm>
              <a:off x="2245092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F56FA9-6258-790D-142D-B89B9473F2F6}"/>
                </a:ext>
              </a:extLst>
            </p:cNvPr>
            <p:cNvSpPr/>
            <p:nvPr/>
          </p:nvSpPr>
          <p:spPr bwMode="gray">
            <a:xfrm>
              <a:off x="2449179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BAE4E6-5933-8B64-5BF5-8DA3709D3D41}"/>
                </a:ext>
              </a:extLst>
            </p:cNvPr>
            <p:cNvSpPr/>
            <p:nvPr/>
          </p:nvSpPr>
          <p:spPr bwMode="gray">
            <a:xfrm>
              <a:off x="2653266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91E9E4-6C95-03E0-FAE5-C349A4A75783}"/>
                </a:ext>
              </a:extLst>
            </p:cNvPr>
            <p:cNvSpPr/>
            <p:nvPr/>
          </p:nvSpPr>
          <p:spPr bwMode="gray">
            <a:xfrm>
              <a:off x="2857349" y="2832899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B86A44B8-0414-8ACC-6B20-25E62FA977AE}"/>
              </a:ext>
            </a:extLst>
          </p:cNvPr>
          <p:cNvGrpSpPr/>
          <p:nvPr/>
        </p:nvGrpSpPr>
        <p:grpSpPr>
          <a:xfrm>
            <a:off x="816483" y="2658673"/>
            <a:ext cx="2184882" cy="144016"/>
            <a:chOff x="816483" y="2658877"/>
            <a:chExt cx="2184882" cy="1440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F5A3CF-0D6F-782D-5F4F-402047AA2FB5}"/>
                </a:ext>
              </a:extLst>
            </p:cNvPr>
            <p:cNvSpPr/>
            <p:nvPr/>
          </p:nvSpPr>
          <p:spPr bwMode="gray">
            <a:xfrm>
              <a:off x="816483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7FC773-6737-38AF-53DA-2099459D422C}"/>
                </a:ext>
              </a:extLst>
            </p:cNvPr>
            <p:cNvSpPr/>
            <p:nvPr/>
          </p:nvSpPr>
          <p:spPr bwMode="gray">
            <a:xfrm>
              <a:off x="1020570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03E3E2-048E-2910-B2F2-3D03FF50E0DD}"/>
                </a:ext>
              </a:extLst>
            </p:cNvPr>
            <p:cNvSpPr/>
            <p:nvPr/>
          </p:nvSpPr>
          <p:spPr bwMode="gray">
            <a:xfrm>
              <a:off x="1224657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9D3574-9732-2EFC-AAA1-0403215C337D}"/>
                </a:ext>
              </a:extLst>
            </p:cNvPr>
            <p:cNvSpPr/>
            <p:nvPr/>
          </p:nvSpPr>
          <p:spPr bwMode="gray">
            <a:xfrm>
              <a:off x="1428744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F85680-CA05-F76D-3A6C-0A62F249D934}"/>
                </a:ext>
              </a:extLst>
            </p:cNvPr>
            <p:cNvSpPr/>
            <p:nvPr/>
          </p:nvSpPr>
          <p:spPr bwMode="gray">
            <a:xfrm>
              <a:off x="1632831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7E60C2-2751-1A2D-034E-6DAD2ED02982}"/>
                </a:ext>
              </a:extLst>
            </p:cNvPr>
            <p:cNvSpPr/>
            <p:nvPr/>
          </p:nvSpPr>
          <p:spPr bwMode="gray">
            <a:xfrm>
              <a:off x="1836918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4AE506-1C5C-4D4E-5835-08F48AE67C2A}"/>
                </a:ext>
              </a:extLst>
            </p:cNvPr>
            <p:cNvSpPr/>
            <p:nvPr/>
          </p:nvSpPr>
          <p:spPr bwMode="gray">
            <a:xfrm>
              <a:off x="2041005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D94334-7E4B-5B69-2AAE-AD63D2E59F77}"/>
                </a:ext>
              </a:extLst>
            </p:cNvPr>
            <p:cNvSpPr/>
            <p:nvPr/>
          </p:nvSpPr>
          <p:spPr bwMode="gray">
            <a:xfrm>
              <a:off x="2245092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3BA8F6-A254-820D-DF9C-D86CB48875CE}"/>
                </a:ext>
              </a:extLst>
            </p:cNvPr>
            <p:cNvSpPr/>
            <p:nvPr/>
          </p:nvSpPr>
          <p:spPr bwMode="gray">
            <a:xfrm>
              <a:off x="2449179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6B7C9E-094C-86C2-BB5F-2294BCF8DFEC}"/>
                </a:ext>
              </a:extLst>
            </p:cNvPr>
            <p:cNvSpPr/>
            <p:nvPr/>
          </p:nvSpPr>
          <p:spPr bwMode="gray">
            <a:xfrm>
              <a:off x="2653266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72145B-BBEC-1242-9786-22785A555189}"/>
                </a:ext>
              </a:extLst>
            </p:cNvPr>
            <p:cNvSpPr/>
            <p:nvPr/>
          </p:nvSpPr>
          <p:spPr bwMode="gray">
            <a:xfrm>
              <a:off x="2857349" y="2658877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52D27A1E-F40B-43F9-420C-C9D1E2F64757}"/>
                  </a:ext>
                </a:extLst>
              </p:cNvPr>
              <p:cNvSpPr txBox="1"/>
              <p:nvPr/>
            </p:nvSpPr>
            <p:spPr bwMode="gray">
              <a:xfrm>
                <a:off x="323528" y="2067694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de-DE" sz="800" b="1" dirty="0">
                    <a:solidFill>
                      <a:srgbClr val="C00000"/>
                    </a:solidFill>
                  </a:rPr>
                  <a:t>-Sortierung</a:t>
                </a:r>
              </a:p>
            </p:txBody>
          </p:sp>
        </mc:Choice>
        <mc:Fallback xmlns=""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52D27A1E-F40B-43F9-420C-C9D1E2F64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3528" y="2067694"/>
                <a:ext cx="646017" cy="216548"/>
              </a:xfrm>
              <a:prstGeom prst="rect">
                <a:avLst/>
              </a:prstGeom>
              <a:blipFill>
                <a:blip r:embed="rId5"/>
                <a:stretch>
                  <a:fillRect l="-3846" r="-96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7BCFA91-7280-6696-663C-DC43F3AE1024}"/>
                  </a:ext>
                </a:extLst>
              </p:cNvPr>
              <p:cNvSpPr txBox="1"/>
              <p:nvPr/>
            </p:nvSpPr>
            <p:spPr bwMode="gray">
              <a:xfrm>
                <a:off x="323527" y="3158802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de-DE" sz="800" b="1" dirty="0">
                    <a:solidFill>
                      <a:srgbClr val="C00000"/>
                    </a:solidFill>
                  </a:rPr>
                  <a:t>-Sortierung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7BCFA91-7280-6696-663C-DC43F3AE1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3527" y="3158802"/>
                <a:ext cx="646017" cy="216548"/>
              </a:xfrm>
              <a:prstGeom prst="rect">
                <a:avLst/>
              </a:prstGeom>
              <a:blipFill>
                <a:blip r:embed="rId6"/>
                <a:stretch>
                  <a:fillRect l="-3846" r="-9615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0DDCE771-18FE-AD35-1C35-2CFF0F61F001}"/>
                  </a:ext>
                </a:extLst>
              </p:cNvPr>
              <p:cNvSpPr txBox="1"/>
              <p:nvPr/>
            </p:nvSpPr>
            <p:spPr bwMode="gray">
              <a:xfrm>
                <a:off x="3354164" y="2070696"/>
                <a:ext cx="646017" cy="216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800" b="1" dirty="0">
                    <a:solidFill>
                      <a:srgbClr val="C00000"/>
                    </a:solidFill>
                  </a:rPr>
                  <a:t>-Sortierung</a:t>
                </a:r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0DDCE771-18FE-AD35-1C35-2CFF0F61F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4164" y="2070696"/>
                <a:ext cx="646017" cy="216548"/>
              </a:xfrm>
              <a:prstGeom prst="rect">
                <a:avLst/>
              </a:prstGeom>
              <a:blipFill>
                <a:blip r:embed="rId7"/>
                <a:stretch>
                  <a:fillRect l="-3922" r="-9804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40C5E8F6-31B9-DCA2-86E1-26608AAFBE69}"/>
              </a:ext>
            </a:extLst>
          </p:cNvPr>
          <p:cNvGrpSpPr/>
          <p:nvPr/>
        </p:nvGrpSpPr>
        <p:grpSpPr>
          <a:xfrm>
            <a:off x="816483" y="3006513"/>
            <a:ext cx="2184882" cy="144016"/>
            <a:chOff x="816483" y="3006513"/>
            <a:chExt cx="2184882" cy="144016"/>
          </a:xfrm>
        </p:grpSpPr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CA07AE31-7CAD-0FA1-DF39-E63D16A1BB8F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4206E33-E431-1167-34A1-D769F073C34C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62C95D74-9AB2-1233-407B-4AD59AC29F88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61E038A-B376-7B6B-4D8E-8CD91FA4A680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23CA8566-B1C6-3A56-EF8F-7E078F597E7F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F72DBC7E-200F-A8A6-704B-F9C79F1B9484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87AF2F85-B94D-DD6A-CD32-D4494D1A6822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74DAE89-9A43-FFE3-36B4-B15CF16CCA90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550A7643-DCE4-0EDF-0B9B-81766A802B28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89719D90-68A9-17E4-8B99-26EA5DA39EF1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30FBE9F-C909-F26E-738B-27C7D0C6C87C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62212678-F6C3-B58B-CE89-D3F7556F566D}"/>
              </a:ext>
            </a:extLst>
          </p:cNvPr>
          <p:cNvGrpSpPr/>
          <p:nvPr/>
        </p:nvGrpSpPr>
        <p:grpSpPr>
          <a:xfrm>
            <a:off x="795347" y="3418533"/>
            <a:ext cx="2184882" cy="144016"/>
            <a:chOff x="816483" y="3006513"/>
            <a:chExt cx="2184882" cy="144016"/>
          </a:xfrm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5CE62DCC-A721-7355-6C2C-0D217C6CFADF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8C711C8-0E39-B92C-9DD3-8463A24C1650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5D6169B8-9CC2-7782-4D18-BE3F9E71A6DA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6A22EDD8-63E0-6E2D-81E1-8E8A6F4FE8AA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D7794114-5D16-AA63-F34E-0DD8AFF15595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F4D69CC-742E-11F1-AC4B-A209D4775E7E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4CFABE1B-F753-FFFF-CD37-E119C8D7D3E8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04561B32-535C-A299-E913-F914AD3DCE32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28466940-B1A9-5E94-43E9-C223AD9F8251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F0B88433-52BA-310E-1528-4997E95DF328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ED4EE556-02FD-006B-FB96-880B54AC1C4E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AD7B5E8F-A566-02D2-F312-E6E695F6EE73}"/>
              </a:ext>
            </a:extLst>
          </p:cNvPr>
          <p:cNvGrpSpPr/>
          <p:nvPr/>
        </p:nvGrpSpPr>
        <p:grpSpPr>
          <a:xfrm>
            <a:off x="795347" y="3600717"/>
            <a:ext cx="2184882" cy="144016"/>
            <a:chOff x="816483" y="3006513"/>
            <a:chExt cx="2184882" cy="144016"/>
          </a:xfrm>
        </p:grpSpPr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BFF76F1-5201-0415-9AB3-6626B8C3FB40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D88A420A-B15F-0176-CA93-F61287AE64E7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91AD6EE2-0640-51CB-5742-CE6ACE67187F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AA420695-70D6-37A6-3A7B-B9F74F8DB74D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D9C50845-07F1-6905-2029-476CF2D5DA43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CFF9BF8-D65D-8D32-3C28-73BDAC7CCB67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1A05D66-E2CA-70C8-A9C2-DD69CA027FB9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32EE7AF-FE36-D391-53B2-2BA3FBC996A4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9D3295A-B175-1440-779F-6C958E9F8152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30565ED-63D4-78D1-B790-082D667A49B4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437DDDB9-CCFA-6280-EA3D-F23D69CD3FAA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85B12613-5A91-C18A-BFEF-185462443F0D}"/>
              </a:ext>
            </a:extLst>
          </p:cNvPr>
          <p:cNvGrpSpPr/>
          <p:nvPr/>
        </p:nvGrpSpPr>
        <p:grpSpPr>
          <a:xfrm>
            <a:off x="795347" y="3782901"/>
            <a:ext cx="2184882" cy="144016"/>
            <a:chOff x="816483" y="3006513"/>
            <a:chExt cx="2184882" cy="144016"/>
          </a:xfrm>
        </p:grpSpPr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18808255-ECB5-5C9E-546B-14A4AF9C7453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E1D8D91-4E72-E508-97AB-0F80A39238F9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3CB87F08-915C-23D9-5EDF-B98192BB1335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DC6295E7-74B3-646F-740C-994D0AEE7CC1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BA221755-C538-DD9D-AA30-2D0E69A4D2D6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65C9A6F9-F905-0F07-A161-6DDC93C1DAEB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51128F6E-C0E6-6064-AC7C-163CBD2AD5A9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71E12C5-42E6-7017-948B-0452C0BB82C3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329DAD5C-079E-A46F-1A0E-9E11EE302DCC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FC1384D-6D95-51FE-127F-D1EFA3F6AE3D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7B874182-446E-6C2C-CEF3-C476C50D1386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917D4700-348A-8516-CB8D-B31068213CE6}"/>
              </a:ext>
            </a:extLst>
          </p:cNvPr>
          <p:cNvGrpSpPr/>
          <p:nvPr/>
        </p:nvGrpSpPr>
        <p:grpSpPr>
          <a:xfrm>
            <a:off x="795347" y="3965085"/>
            <a:ext cx="2184882" cy="144016"/>
            <a:chOff x="816483" y="3006513"/>
            <a:chExt cx="2184882" cy="144016"/>
          </a:xfrm>
        </p:grpSpPr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EBE49831-0794-5241-4E58-E53FE9DA37B1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5329B63-3D25-3D1B-ED8F-110268044FDA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BE03D29B-130E-C8FF-C9BF-C2FE4B0ECD66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82C5867B-B277-9F8E-5B99-629631B25464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DCAC3E86-70F2-A0AB-C885-D6AB5F3CA030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F3FEC503-6ABB-33B3-BD0C-650FFEAB330D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ECA036F4-3C69-9755-4316-3A2E2CD75988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DBB367E4-5B35-1C1E-9DC2-8414B8AE5646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E6E10C04-C891-7E0F-6768-7822587F8F1C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555597A-B024-BC25-382B-C11278B39A96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21B2234E-F0B5-07C2-ED84-5CD70CAAEDE2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1B1E37C0-1571-D9C6-6D3D-5969E6C40A3B}"/>
              </a:ext>
            </a:extLst>
          </p:cNvPr>
          <p:cNvGrpSpPr/>
          <p:nvPr/>
        </p:nvGrpSpPr>
        <p:grpSpPr>
          <a:xfrm>
            <a:off x="795347" y="4147269"/>
            <a:ext cx="2184882" cy="144016"/>
            <a:chOff x="816483" y="3006513"/>
            <a:chExt cx="2184882" cy="144016"/>
          </a:xfrm>
        </p:grpSpPr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3C7097D9-CE33-CFAB-98CF-C85759F9D83F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98B47704-FA7F-CFA5-24DC-892FFD19DBB1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D0D9A44C-C195-9543-8BB5-426F67F44D7C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E433553-38FA-915F-18A4-171103F99851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A08A8E89-B354-C377-48EA-F1FE49E74765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889C0C83-A96C-B1DD-7867-194B7526CB07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CD05CAB7-8BDF-FBA4-745F-A8B459CEF8A1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E28E0F0-3B9B-E2E5-B057-5CFFADC5DC71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0ED2A06B-4A28-A96A-E659-D74A86EAA68F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944C6178-9FB7-4996-F7B3-9855F083CC90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C1952B2F-E190-3933-2CEF-05A70BF2648A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B885D52F-9D11-43E9-D235-E93C0DFE781A}"/>
              </a:ext>
            </a:extLst>
          </p:cNvPr>
          <p:cNvGrpSpPr/>
          <p:nvPr/>
        </p:nvGrpSpPr>
        <p:grpSpPr>
          <a:xfrm>
            <a:off x="795347" y="4329453"/>
            <a:ext cx="2184882" cy="144016"/>
            <a:chOff x="816483" y="3006513"/>
            <a:chExt cx="2184882" cy="144016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62A18C8B-5651-6BF4-C4AB-E9CC0AF4E08B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B54EA175-8B8A-B837-AB30-71AE4A33920C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76B30A1F-B34D-1B96-7DBF-448D31A868AD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C6C8802D-B705-3603-9F06-542574117A0F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DA9FFF3-998D-2234-A86A-22D8F4687B0B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17FE01-4024-D728-ABBD-B65D47F78C83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FA5918F3-32DC-4C3D-D944-63680ECB9C92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74BF079A-8287-64B5-0842-CC47D0A5BF52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DC98126A-AC8D-BA1C-0064-095EB0E90593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0E13F72D-76AE-B364-C2A3-277258AE8D58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5B49BF73-D72B-8B91-E78B-38769F2E568E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4D99F33E-A287-B3A3-37A7-A26A7FF8D1CD}"/>
              </a:ext>
            </a:extLst>
          </p:cNvPr>
          <p:cNvGrpSpPr/>
          <p:nvPr/>
        </p:nvGrpSpPr>
        <p:grpSpPr>
          <a:xfrm>
            <a:off x="795347" y="4511637"/>
            <a:ext cx="2184882" cy="144016"/>
            <a:chOff x="816483" y="3006513"/>
            <a:chExt cx="2184882" cy="144016"/>
          </a:xfrm>
        </p:grpSpPr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5C110CB9-099A-2D1C-0AE1-B2A84805A4B4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3251B65-3735-4C81-E5B9-B8469B3DF6F8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85A3D2DF-45A1-3C50-26D4-3741027D9991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5761BE45-18BB-3CD6-E288-A8723B5654D2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3CA378D2-7ADB-6300-07EC-23DA5569904F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7B4E784-93FB-0AE7-C630-5246B4AE6172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743BB508-7B90-759B-5422-5BCD18FCAE9D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58DECE1-F152-5784-5BDA-860C8456CDC4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660DCB63-32A7-1E7A-9A7A-F2C88CDB76BC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2AC9825C-4406-E466-E2E7-B5AEC48BC29B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1ED2C100-918A-79A4-8B20-2BA1F62C4D35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AC3BA41B-0811-4F4B-38E7-76773B87FF3D}"/>
              </a:ext>
            </a:extLst>
          </p:cNvPr>
          <p:cNvGrpSpPr/>
          <p:nvPr/>
        </p:nvGrpSpPr>
        <p:grpSpPr>
          <a:xfrm>
            <a:off x="795347" y="4693821"/>
            <a:ext cx="2184882" cy="144016"/>
            <a:chOff x="816483" y="3006513"/>
            <a:chExt cx="2184882" cy="144016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FA55DA46-EC52-F827-F966-971645CB2695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7911E647-5B19-3B04-EC0A-7915CE406288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9CEC299-7881-59BB-0641-F7458302C048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93B71DD2-FE7B-D283-A601-EA505045FCC6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2C2CCB3F-899D-D13A-451B-AF7C054C0998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3850BDFA-7C2B-D05E-CA1B-8608E96B0FBD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9959E3BF-0F45-2B2F-3658-2233724CD978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F0C9C3BF-701A-37D8-C4DE-0DF7D79DD728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BFF766C-5534-9354-63C4-730C73687412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471B55BE-3352-325E-9D50-DD2798ABCC3A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DE446F0E-0B75-B9DC-9F14-B0CF962901FC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BB29D26F-255F-6831-786B-60D5DBC5E446}"/>
              </a:ext>
            </a:extLst>
          </p:cNvPr>
          <p:cNvGrpSpPr/>
          <p:nvPr/>
        </p:nvGrpSpPr>
        <p:grpSpPr>
          <a:xfrm>
            <a:off x="795347" y="4876006"/>
            <a:ext cx="2184882" cy="144016"/>
            <a:chOff x="816483" y="3006513"/>
            <a:chExt cx="2184882" cy="144016"/>
          </a:xfrm>
        </p:grpSpPr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A954FB58-C758-E98F-F707-61D6C1A518FC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3751FC22-074B-B19A-72DB-F844E4CBF35C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6E0ED48C-8574-0A8A-C60D-03D98D68D136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3CA70918-905E-444C-7C6D-7ABACC8CD82A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106DF03-65F0-A947-2262-CF822541509C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1F4D484A-19DE-0422-702F-6E55ACD3175F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B7B81E44-8131-D306-07D1-1973F657A3AA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F1176AE7-0380-E6CF-D522-5F78D687F3BA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6962C1BB-C53E-C088-478E-C1E4E31A5E0F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38440994-3815-53CA-6666-74A4C36E7353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CF6E63EA-5F6C-A866-AB1F-3C45AEDDEB1B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DE8015B0-A701-60E0-FA54-5998A9CB7889}"/>
              </a:ext>
            </a:extLst>
          </p:cNvPr>
          <p:cNvGrpSpPr/>
          <p:nvPr/>
        </p:nvGrpSpPr>
        <p:grpSpPr>
          <a:xfrm>
            <a:off x="3478197" y="2314020"/>
            <a:ext cx="2184882" cy="144016"/>
            <a:chOff x="816483" y="3006513"/>
            <a:chExt cx="2184882" cy="144016"/>
          </a:xfrm>
        </p:grpSpPr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68F688CE-8DC4-41E6-C355-67B73C8AB376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040A56D-6458-5A80-C2B0-0143AEC1D474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08F798B1-4BE0-E535-6F76-89B07065EAD9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CE9B1BB-395C-B7B4-322C-5C9ED968F438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5954551E-7359-346F-01C7-A40821913940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26F044B5-9E33-EB43-DAC4-EBE9B2DE1DFA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B9D8D79D-0916-DF9A-3EB0-4D536BDC4345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8137AFFD-9A70-7790-B1AE-AD2BE34D91A1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0AA27808-9111-0FDB-9193-448B5F7F972A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61258260-DA49-9969-E28C-02E538905282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3DC6870D-005A-25BD-D180-13340427DE17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9CC3351A-4AEA-15ED-88F5-09118A670C60}"/>
              </a:ext>
            </a:extLst>
          </p:cNvPr>
          <p:cNvGrpSpPr/>
          <p:nvPr/>
        </p:nvGrpSpPr>
        <p:grpSpPr>
          <a:xfrm>
            <a:off x="3478197" y="2483809"/>
            <a:ext cx="2184882" cy="144016"/>
            <a:chOff x="816483" y="3006513"/>
            <a:chExt cx="2184882" cy="144016"/>
          </a:xfrm>
        </p:grpSpPr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8BBA51A8-69B1-6EC1-C768-1F587A5EFF65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4B2E16E8-C9CF-6597-3D4B-D8EA8C7EDB13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2FA624DE-9C27-02FA-8BF4-B364F85F7A1F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BD145A4D-CE6F-4748-CCC2-1DBE9AD485C7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8303775D-3082-54BF-8265-AC3DC23CB3D1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925F2B72-38FF-4769-3016-D6EB225BF5DC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EDFFF7BB-CD78-0869-9B14-3FC1C5ECED53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8ABBED22-8905-B4E7-6A77-EEA8DB5AAB11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84BCC7C6-181B-FB76-9EFD-402DB4E4E0EA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B19F56C5-F4B4-542D-9806-FDECF0628995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D6F3CE69-6183-E7EA-15CD-F6F3249B5E20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B31457E0-5FAB-FBFF-516C-C5380949FD6E}"/>
              </a:ext>
            </a:extLst>
          </p:cNvPr>
          <p:cNvGrpSpPr/>
          <p:nvPr/>
        </p:nvGrpSpPr>
        <p:grpSpPr>
          <a:xfrm>
            <a:off x="3478197" y="2653598"/>
            <a:ext cx="2184882" cy="144016"/>
            <a:chOff x="816483" y="3006513"/>
            <a:chExt cx="2184882" cy="144016"/>
          </a:xfrm>
        </p:grpSpPr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0FB22668-BE06-216B-85C3-EF5FE4F9F98B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FBF9CB13-3130-4B70-6971-F3DE1D489A6E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33BE5855-5131-B13B-7883-E7A675D3EDFB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55528C67-E12F-F90F-C2E0-BF5B8F152BFB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191FB5B0-B795-9C05-C86B-7E139C693147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926D429D-6DFD-06F4-CEA3-9ECF8119E98B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4372C0E9-0006-5F63-8F3F-688D8A73472F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5AA6715-A968-BF5B-BFDB-EA6BF1E74C87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C65B4CD1-9E2C-3E63-ED0B-4313EB763514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ECE0E98F-FDFB-EFE2-E8C6-54EC9178B066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3CB3B33C-E7E3-D71F-BBEF-75A8505183D2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C774C7C0-4997-8D5B-9BCB-1B33C064DD39}"/>
              </a:ext>
            </a:extLst>
          </p:cNvPr>
          <p:cNvGrpSpPr/>
          <p:nvPr/>
        </p:nvGrpSpPr>
        <p:grpSpPr>
          <a:xfrm>
            <a:off x="3478197" y="2823387"/>
            <a:ext cx="2184882" cy="144016"/>
            <a:chOff x="816483" y="3006513"/>
            <a:chExt cx="2184882" cy="144016"/>
          </a:xfrm>
        </p:grpSpPr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A6332843-838C-6F0A-2181-0B9BAC96B95A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0CB88EBF-2971-7FCA-99D7-17CDBBE66340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348D8873-9096-0AF2-AD82-1D78C8973C9A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FA3D0DD-E8C0-284A-8BA1-E2E8A6D68F89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BFC64659-BCAF-68DA-43EA-F03AA7662990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696A5314-CFFF-BFAA-CD64-6EBF94848F41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D99429ED-7ADC-92D0-AB1B-7BEEFEABB2F0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7A1C16A-CB13-25C3-641C-2BA6623D3437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DD05A3BE-70EE-FEFB-D075-F9F4F6EAD7AD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F782CE3-075B-5C0C-A99F-7CEC9C52BE5F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61CBE840-64F9-A68B-0A07-754A7AA4603B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76CD0D35-7B74-2CB8-745B-6FE2E9629260}"/>
              </a:ext>
            </a:extLst>
          </p:cNvPr>
          <p:cNvGrpSpPr/>
          <p:nvPr/>
        </p:nvGrpSpPr>
        <p:grpSpPr>
          <a:xfrm>
            <a:off x="3478197" y="2993176"/>
            <a:ext cx="2184882" cy="144016"/>
            <a:chOff x="816483" y="3006513"/>
            <a:chExt cx="2184882" cy="144016"/>
          </a:xfrm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75BE96AA-E3D2-96F6-E2F1-B2C9CEC6BA57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BF2E8D06-4BB7-41BC-E52F-FE2296B2B926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E4938AE8-5074-B174-6212-26D37E0493D4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4C41A96B-23A1-6C6C-10EE-FFD43F05DA14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A8F8C2FD-4B7F-DBAB-D185-2401E037C069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168642D6-40F2-06B5-F486-D57A001C03E8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7A97133D-22C2-59DB-2B74-2CDD3A127769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5654A1A8-C1E1-28F0-FE28-48F596E9D8B0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03E66525-89AF-D5CC-81D9-7DFA705DF0D9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6AC15C2D-D8A9-2B25-E244-B2B300035EFA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E0B878F8-EE9D-8FE5-0A81-ECFF47A1C36B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4A4566F6-41DC-4FFF-01EC-B5FCEA808FD9}"/>
              </a:ext>
            </a:extLst>
          </p:cNvPr>
          <p:cNvGrpSpPr/>
          <p:nvPr/>
        </p:nvGrpSpPr>
        <p:grpSpPr>
          <a:xfrm>
            <a:off x="3478197" y="3162965"/>
            <a:ext cx="2184882" cy="144016"/>
            <a:chOff x="816483" y="3006513"/>
            <a:chExt cx="2184882" cy="144016"/>
          </a:xfrm>
        </p:grpSpPr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EC9850BC-1710-C873-D4CA-98CA101A2B3B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72399C37-CA99-C32C-4852-20D3FC728F73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4AFBC9C7-0F70-FE98-170B-E9D43F6E932E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B967B62D-D91F-042A-ED0C-67E02E1D1318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FB4582E1-F5F1-5D4D-EAD7-7A325FC0BD78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3F44B173-0628-850F-B13E-C98922E15F1A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2769424F-A0E4-5676-8C97-E8765A56D0BA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38C2A92F-0B63-AB37-E757-6EA3DE31ECF0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245F5DA3-7990-35EB-0E0E-5C5E83DA944C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DE831E7F-FA21-A810-0C47-91875673C6BD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7561F6DF-24E9-231D-865F-3C809C1BBE83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821BBD54-B2CE-408F-A9A9-69D7DFC77A8E}"/>
              </a:ext>
            </a:extLst>
          </p:cNvPr>
          <p:cNvGrpSpPr/>
          <p:nvPr/>
        </p:nvGrpSpPr>
        <p:grpSpPr>
          <a:xfrm>
            <a:off x="3478197" y="3332754"/>
            <a:ext cx="2184882" cy="144016"/>
            <a:chOff x="816483" y="3006513"/>
            <a:chExt cx="2184882" cy="144016"/>
          </a:xfrm>
        </p:grpSpPr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07A101C8-4EFB-0B6E-A342-BEBEEC3EC3AA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C65DBEF5-A8FC-6C29-DC08-46F40440AED2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95100A00-EB3F-2E70-7378-0D9B2A3916D8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E3551408-548D-E657-3B0E-7B669D8534A5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98AA577F-5D51-DCAC-4A4D-DF6E87831839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B9F95CCB-4DC3-85CA-1C49-E2B62B471A94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FB9F91A3-007D-3B42-30B1-2C1CF6170B12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B70AF1C2-56CA-980E-36C9-E616A32678F8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3190C4BB-55DF-EEE3-33D6-8F10FBEE068D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597E8A31-35FF-D5C8-33CB-4A622AD938A1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4F93E177-6F95-00B2-691E-B1A6D852A020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09B27122-A94D-FB96-5F66-4BA94C583C55}"/>
              </a:ext>
            </a:extLst>
          </p:cNvPr>
          <p:cNvGrpSpPr/>
          <p:nvPr/>
        </p:nvGrpSpPr>
        <p:grpSpPr>
          <a:xfrm>
            <a:off x="3478197" y="3502543"/>
            <a:ext cx="2184882" cy="144016"/>
            <a:chOff x="816483" y="3006513"/>
            <a:chExt cx="2184882" cy="144016"/>
          </a:xfrm>
        </p:grpSpPr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61843146-7B39-FEE1-81BD-9E982A9ACD30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1270C53B-770E-64E2-A27D-4DB8955BA20E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37F80D53-E00F-7DC3-B5F8-1F987FE678A8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AF5FD8D8-A4D2-02BC-7A8B-C19B55428BEE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AFB55115-53A9-B890-13D7-D48513BA0074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6870F7D6-DA33-8416-F057-46CB8B1D3F8B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B36DAB94-A251-D16B-A088-656FC24B7710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4F8A464B-D636-A2B8-462C-D061F7D311B2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639C926E-F34C-13F1-8D8D-85EBA68154B2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B3857EDE-D008-2D7A-6AC3-D8459FD8D618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EBBA4887-C79A-518C-DD41-60D4D13D4601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1DEE2C51-DE1F-0E24-FC90-ADAD5783CB3F}"/>
              </a:ext>
            </a:extLst>
          </p:cNvPr>
          <p:cNvGrpSpPr/>
          <p:nvPr/>
        </p:nvGrpSpPr>
        <p:grpSpPr>
          <a:xfrm>
            <a:off x="3478197" y="3672332"/>
            <a:ext cx="2184882" cy="144016"/>
            <a:chOff x="816483" y="3006513"/>
            <a:chExt cx="2184882" cy="144016"/>
          </a:xfrm>
        </p:grpSpPr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10E5D53A-8F2F-F145-1E22-0AF65E8F18D6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CF968C80-9217-420A-38DB-9F4DC0D6FB1D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1F0D7C45-EEAC-A552-89BC-E62C12F3AF73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6CED4BF0-544A-7F50-4827-4911C356A3EB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DC0FAE7A-7F49-6B5F-F6D0-0AB76006EC60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C88184D8-16D6-B3D9-3121-FD49EBC75F93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59B818CB-2842-0265-A74C-F5F1D1A1EC55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65752094-27F3-C188-7D2D-D82A413BCD94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A6DAD32A-50DB-E93F-7A8F-A299B8E20192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32AEE62-B3C7-3958-7920-8F1F47881720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0D740D41-D146-E670-DF3C-8EF2AF7F8B1E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00C7858E-3F2F-9378-6A87-819375B4BA23}"/>
              </a:ext>
            </a:extLst>
          </p:cNvPr>
          <p:cNvGrpSpPr/>
          <p:nvPr/>
        </p:nvGrpSpPr>
        <p:grpSpPr>
          <a:xfrm>
            <a:off x="3478197" y="3842121"/>
            <a:ext cx="2184882" cy="144016"/>
            <a:chOff x="816483" y="3006513"/>
            <a:chExt cx="2184882" cy="144016"/>
          </a:xfrm>
        </p:grpSpPr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03A18A20-702B-510C-B9DC-541CC597730F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DDCEE64D-968F-A0BE-CBA4-C0DED025CD92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15C15C3D-1570-6D12-91AA-F9EA389FDB58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18D28134-D6F3-624C-3FBE-35F9D9E59091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06E699E3-89BB-BA08-09B1-A125BACFF491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8F5AF972-A056-C31B-E6BC-0FB84568027D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4A564116-968C-E89B-E09B-3D02BE4A7EFC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BFD7E893-163B-BBF5-1BC4-DEB78D4A1DC3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9DEC163-BD34-8298-4951-C95D4547F8FE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27500036-FA7A-8430-6176-DDE28CF50EEB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FCA7DFAC-8792-07A4-1C54-E9A038B11477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5F418FA7-AB3E-0769-9AEB-EC3B23E75899}"/>
              </a:ext>
            </a:extLst>
          </p:cNvPr>
          <p:cNvGrpSpPr/>
          <p:nvPr/>
        </p:nvGrpSpPr>
        <p:grpSpPr>
          <a:xfrm>
            <a:off x="3478197" y="4011910"/>
            <a:ext cx="2184882" cy="144016"/>
            <a:chOff x="816483" y="3006513"/>
            <a:chExt cx="2184882" cy="144016"/>
          </a:xfrm>
        </p:grpSpPr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3A462766-9205-ABE1-DBCC-0D0759D2F01D}"/>
                </a:ext>
              </a:extLst>
            </p:cNvPr>
            <p:cNvSpPr/>
            <p:nvPr/>
          </p:nvSpPr>
          <p:spPr bwMode="gray">
            <a:xfrm>
              <a:off x="816483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3AE1C9A0-3767-53A5-474A-8B72508A6F64}"/>
                </a:ext>
              </a:extLst>
            </p:cNvPr>
            <p:cNvSpPr/>
            <p:nvPr/>
          </p:nvSpPr>
          <p:spPr bwMode="gray">
            <a:xfrm>
              <a:off x="1020570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B07AE9A1-0646-3CDD-0DE9-B73E2DC65A9D}"/>
                </a:ext>
              </a:extLst>
            </p:cNvPr>
            <p:cNvSpPr/>
            <p:nvPr/>
          </p:nvSpPr>
          <p:spPr bwMode="gray">
            <a:xfrm>
              <a:off x="1224657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490FCBA-B78B-71FB-64D2-EFE24345C980}"/>
                </a:ext>
              </a:extLst>
            </p:cNvPr>
            <p:cNvSpPr/>
            <p:nvPr/>
          </p:nvSpPr>
          <p:spPr bwMode="gray">
            <a:xfrm>
              <a:off x="1428744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L</a:t>
              </a: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5B5FD696-ADF3-85B7-211A-61078FB94DE9}"/>
                </a:ext>
              </a:extLst>
            </p:cNvPr>
            <p:cNvSpPr/>
            <p:nvPr/>
          </p:nvSpPr>
          <p:spPr bwMode="gray">
            <a:xfrm>
              <a:off x="1632831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F453D6E3-83E3-A3DC-44F4-EE4DD30ABFC2}"/>
                </a:ext>
              </a:extLst>
            </p:cNvPr>
            <p:cNvSpPr/>
            <p:nvPr/>
          </p:nvSpPr>
          <p:spPr bwMode="gray">
            <a:xfrm>
              <a:off x="1836918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3FB81818-1A4B-870D-08AC-F696FD38E551}"/>
                </a:ext>
              </a:extLst>
            </p:cNvPr>
            <p:cNvSpPr/>
            <p:nvPr/>
          </p:nvSpPr>
          <p:spPr bwMode="gray">
            <a:xfrm>
              <a:off x="2041005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P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856E14A9-3E99-7197-7E67-672249CAF9FF}"/>
                </a:ext>
              </a:extLst>
            </p:cNvPr>
            <p:cNvSpPr/>
            <p:nvPr/>
          </p:nvSpPr>
          <p:spPr bwMode="gray">
            <a:xfrm>
              <a:off x="2245092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R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E1D40E93-D72F-7B44-3B21-5C5B27F27602}"/>
                </a:ext>
              </a:extLst>
            </p:cNvPr>
            <p:cNvSpPr/>
            <p:nvPr/>
          </p:nvSpPr>
          <p:spPr bwMode="gray">
            <a:xfrm>
              <a:off x="244917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S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8F775696-9CA2-01AC-AE25-2FE5D4C46403}"/>
                </a:ext>
              </a:extLst>
            </p:cNvPr>
            <p:cNvSpPr/>
            <p:nvPr/>
          </p:nvSpPr>
          <p:spPr bwMode="gray">
            <a:xfrm>
              <a:off x="2653266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T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366B6409-63E6-DA2F-9BD9-976BF0D3375C}"/>
                </a:ext>
              </a:extLst>
            </p:cNvPr>
            <p:cNvSpPr/>
            <p:nvPr/>
          </p:nvSpPr>
          <p:spPr bwMode="gray">
            <a:xfrm>
              <a:off x="2857349" y="3006513"/>
              <a:ext cx="144016" cy="1440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  <a:cs typeface="Courier New" panose="020703090202050204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825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/>
      <p:bldP spid="449" grpId="0"/>
      <p:bldP spid="4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ll_sort.mp4">
            <a:hlinkClick r:id="" action="ppaction://media"/>
            <a:extLst>
              <a:ext uri="{FF2B5EF4-FFF2-40B4-BE49-F238E27FC236}">
                <a16:creationId xmlns:a16="http://schemas.microsoft.com/office/drawing/2014/main" id="{4B952B6D-FFD3-E3F2-DF0B-EA0D68D35A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9132" y="1359072"/>
            <a:ext cx="3810000" cy="2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045DA-01A1-4DED-AE4D-AAE6D9812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0" y="1334493"/>
            <a:ext cx="3342654" cy="2739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Shell Sort</a:t>
            </a:r>
            <a:r>
              <a:rPr lang="de-DE" dirty="0"/>
              <a:t> Algorithmus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EBBA80-32D5-D363-FD1D-61BA11DA2154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491880" y="2577951"/>
            <a:ext cx="720080" cy="15331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07628-A003-2105-6CCD-9C3A33A2CD8B}"/>
                  </a:ext>
                </a:extLst>
              </p:cNvPr>
              <p:cNvSpPr txBox="1"/>
              <p:nvPr/>
            </p:nvSpPr>
            <p:spPr bwMode="gray">
              <a:xfrm>
                <a:off x="3502706" y="4189377"/>
                <a:ext cx="2246602" cy="4706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Geeigneten Startwert für </a:t>
                </a:r>
                <a14:m>
                  <m:oMath xmlns:m="http://schemas.openxmlformats.org/officeDocument/2006/math">
                    <m:r>
                      <a:rPr lang="de-DE" sz="10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finden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407628-A003-2105-6CCD-9C3A33A2C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02706" y="4189377"/>
                <a:ext cx="2246602" cy="470606"/>
              </a:xfrm>
              <a:prstGeom prst="rect">
                <a:avLst/>
              </a:prstGeom>
              <a:blipFill>
                <a:blip r:embed="rId7"/>
                <a:stretch>
                  <a:fillRect l="-565" r="-5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9C8CCB-3A8C-0479-2916-AD1CF5EB9CC6}"/>
              </a:ext>
            </a:extLst>
          </p:cNvPr>
          <p:cNvSpPr/>
          <p:nvPr/>
        </p:nvSpPr>
        <p:spPr bwMode="gray">
          <a:xfrm>
            <a:off x="539552" y="1836126"/>
            <a:ext cx="2952328" cy="735624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127AF-DB18-9B8E-5AD0-36D946B3B250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 bwMode="gray">
          <a:xfrm flipH="1" flipV="1">
            <a:off x="2195736" y="3363838"/>
            <a:ext cx="154842" cy="895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D07515-977A-4CD7-9482-B5BB7F53D655}"/>
                  </a:ext>
                </a:extLst>
              </p:cNvPr>
              <p:cNvSpPr txBox="1"/>
              <p:nvPr/>
            </p:nvSpPr>
            <p:spPr bwMode="gray">
              <a:xfrm>
                <a:off x="1306462" y="4259297"/>
                <a:ext cx="2088232" cy="77325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50" i="1" dirty="0">
                    <a:solidFill>
                      <a:srgbClr val="C00000"/>
                    </a:solidFill>
                  </a:rPr>
                  <a:t>Insertion Sort</a:t>
                </a:r>
                <a:r>
                  <a:rPr lang="en-US" sz="1050" dirty="0">
                    <a:solidFill>
                      <a:srgbClr val="C00000"/>
                    </a:solidFill>
                  </a:rPr>
                  <a:t> </a:t>
                </a:r>
                <a:r>
                  <a:rPr lang="de-DE" sz="1050" dirty="0">
                    <a:solidFill>
                      <a:srgbClr val="C00000"/>
                    </a:solidFill>
                  </a:rPr>
                  <a:t>mit </a:t>
                </a:r>
                <a14:m>
                  <m:oMath xmlns:m="http://schemas.openxmlformats.org/officeDocument/2006/math">
                    <m:r>
                      <a:rPr lang="de-DE" sz="105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-</a:t>
                </a:r>
                <a:r>
                  <a:rPr lang="en-US" sz="1050" i="1" dirty="0">
                    <a:solidFill>
                      <a:srgbClr val="C00000"/>
                    </a:solidFill>
                  </a:rPr>
                  <a:t>strides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D07515-977A-4CD7-9482-B5BB7F53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06462" y="4259297"/>
                <a:ext cx="2088232" cy="773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90D432-6ACA-D6A9-65A0-EF3CC1617275}"/>
              </a:ext>
            </a:extLst>
          </p:cNvPr>
          <p:cNvSpPr/>
          <p:nvPr/>
        </p:nvSpPr>
        <p:spPr bwMode="gray">
          <a:xfrm>
            <a:off x="755576" y="2870654"/>
            <a:ext cx="2880320" cy="493184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392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9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</p:spPr>
            <p:txBody>
              <a:bodyPr/>
              <a:lstStyle/>
              <a:p>
                <a:r>
                  <a:rPr lang="de-DE" b="1" dirty="0"/>
                  <a:t>Welche Sequenz von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de-DE" b="1" dirty="0"/>
                  <a:t>-Werten</a:t>
                </a:r>
                <a:r>
                  <a:rPr lang="de-DE" dirty="0"/>
                  <a:t>? </a:t>
                </a:r>
              </a:p>
              <a:p>
                <a:pPr lvl="1"/>
                <a:r>
                  <a:rPr lang="de-DE" sz="1200" dirty="0"/>
                  <a:t>Potenzen von zwei: 1, 2, 4, 8, 16, 32, … </a:t>
                </a: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1200" dirty="0"/>
                      <m:t>Potenzen</m:t>
                    </m:r>
                    <m:r>
                      <m:rPr>
                        <m:nor/>
                      </m:rPr>
                      <a:rPr lang="de-DE" sz="1200" dirty="0"/>
                      <m:t> </m:t>
                    </m:r>
                    <m:r>
                      <m:rPr>
                        <m:nor/>
                      </m:rPr>
                      <a:rPr lang="de-DE" sz="1200" dirty="0"/>
                      <m:t>von</m:t>
                    </m:r>
                    <m:r>
                      <m:rPr>
                        <m:nor/>
                      </m:rPr>
                      <a:rPr lang="de-DE" sz="1200" dirty="0"/>
                      <m:t> </m:t>
                    </m:r>
                    <m:r>
                      <m:rPr>
                        <m:nor/>
                      </m:rPr>
                      <a:rPr lang="de-DE" sz="1200" dirty="0"/>
                      <m:t>zwei</m:t>
                    </m:r>
                  </m:oMath>
                </a14:m>
                <a:r>
                  <a:rPr lang="de-DE" sz="1200" dirty="0"/>
                  <a:t> minus eins: 1, 3, 7, 15, 31, 63, 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sz="1200" dirty="0"/>
                  <a:t>: 1, 4, 13, 40, 121, 364, …</a:t>
                </a:r>
              </a:p>
              <a:p>
                <a:pPr lvl="1"/>
                <a:r>
                  <a:rPr lang="de-DE" sz="1200" dirty="0" err="1"/>
                  <a:t>Sedgewick</a:t>
                </a:r>
                <a:r>
                  <a:rPr lang="de-DE" sz="1200" dirty="0"/>
                  <a:t>: 1, 5, 19, 41, 109, 209, 505 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 ist leicht zu berechnen aber </a:t>
                </a:r>
                <a:r>
                  <a:rPr lang="de-DE" dirty="0" err="1"/>
                  <a:t>Sedgewick</a:t>
                </a:r>
                <a:r>
                  <a:rPr lang="de-DE" dirty="0"/>
                  <a:t> ist empirisch am besten!</a:t>
                </a:r>
              </a:p>
              <a:p>
                <a:pPr marL="0" indent="0">
                  <a:buNone/>
                </a:pPr>
                <a:endParaRPr lang="en-US" b="1" i="1" dirty="0"/>
              </a:p>
              <a:p>
                <a:r>
                  <a:rPr lang="en-US" b="1" i="1" dirty="0"/>
                  <a:t>Worst Case</a:t>
                </a:r>
                <a:r>
                  <a:rPr lang="de-DE" dirty="0"/>
                  <a:t>: Im schlimmsten Fall braucht </a:t>
                </a:r>
                <a:r>
                  <a:rPr lang="en-US" i="1" dirty="0"/>
                  <a:t>Shell Sort</a:t>
                </a:r>
                <a:r>
                  <a:rPr lang="de-DE" dirty="0"/>
                  <a:t> mit dem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 Werten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Vergleiche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1.5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Vertauschungen.</a:t>
                </a:r>
              </a:p>
              <a:p>
                <a:r>
                  <a:rPr lang="en-US" b="1" i="1" dirty="0"/>
                  <a:t>Best Case</a:t>
                </a:r>
                <a:r>
                  <a:rPr lang="de-DE" dirty="0"/>
                  <a:t>: Im besten Fall braucht </a:t>
                </a:r>
                <a:r>
                  <a:rPr lang="en-US" i="1" dirty="0"/>
                  <a:t>Shell Sort</a:t>
                </a:r>
                <a:r>
                  <a:rPr lang="de-DE" dirty="0"/>
                  <a:t> mit dem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dirty="0"/>
                  <a:t> Werten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dirty="0"/>
                  <a:t> Vergleiche und Vertauschungen</a:t>
                </a:r>
              </a:p>
              <a:p>
                <a:r>
                  <a:rPr lang="en-US" b="1" i="1" dirty="0"/>
                  <a:t>Average Case</a:t>
                </a:r>
                <a:r>
                  <a:rPr lang="de-DE" dirty="0"/>
                  <a:t>:</a:t>
                </a:r>
                <a:r>
                  <a:rPr lang="de-DE" sz="1400" dirty="0"/>
                  <a:t> Ein genaues Laufzeitmodell und optimale </a:t>
                </a:r>
                <a14:m>
                  <m:oMath xmlns:m="http://schemas.openxmlformats.org/officeDocument/2006/math"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sz="1400" dirty="0"/>
                  <a:t>-Wertsequenzen von </a:t>
                </a:r>
                <a:r>
                  <a:rPr lang="en-US" sz="1400" i="1" dirty="0"/>
                  <a:t>Shell Sort</a:t>
                </a:r>
                <a:r>
                  <a:rPr lang="de-DE" sz="1400" dirty="0"/>
                  <a:t> für zufällig-sortierte Arrays ist noch ein ungelöstes Problem!</a:t>
                </a:r>
                <a:endParaRPr lang="de-DE" b="1" dirty="0"/>
              </a:p>
              <a:p>
                <a:pPr lvl="1"/>
                <a:r>
                  <a:rPr lang="de-DE" sz="1200" b="1" dirty="0"/>
                  <a:t>Bemerkung</a:t>
                </a:r>
                <a:r>
                  <a:rPr lang="de-DE" sz="1200" dirty="0"/>
                  <a:t>: Empirisch braucht </a:t>
                </a:r>
                <a:r>
                  <a:rPr lang="en-US" sz="1200" i="1" dirty="0"/>
                  <a:t>Shell Sort</a:t>
                </a:r>
                <a:r>
                  <a:rPr lang="de-DE" sz="1200" dirty="0"/>
                  <a:t> mit dem </a:t>
                </a:r>
                <a14:m>
                  <m:oMath xmlns:m="http://schemas.openxmlformats.org/officeDocument/2006/math">
                    <m:r>
                      <a:rPr lang="de-DE" sz="12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sz="1200" dirty="0"/>
                  <a:t> Werten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de-DE" sz="1200" dirty="0"/>
                  <a:t> Vergleiche und Vertauschungen. </a:t>
                </a:r>
                <a:endParaRPr lang="de-DE" sz="1200" b="1" dirty="0"/>
              </a:p>
              <a:p>
                <a:pPr marL="0" indent="0">
                  <a:buNone/>
                </a:pPr>
                <a:endParaRPr lang="de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  <a:blipFill>
                <a:blip r:embed="rId3"/>
                <a:stretch>
                  <a:fillRect t="-333" b="-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Shell Sort</a:t>
            </a:r>
            <a:r>
              <a:rPr lang="de-DE" dirty="0"/>
              <a:t>: Mathematische Analyse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4D9AD0C-ECF3-7EE6-941F-93AA80D909A3}"/>
              </a:ext>
            </a:extLst>
          </p:cNvPr>
          <p:cNvSpPr/>
          <p:nvPr/>
        </p:nvSpPr>
        <p:spPr bwMode="gray">
          <a:xfrm>
            <a:off x="323528" y="2067694"/>
            <a:ext cx="360040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C1D4A3-5691-BFFB-2CD0-9A265542546B}"/>
              </a:ext>
            </a:extLst>
          </p:cNvPr>
          <p:cNvCxnSpPr>
            <a:cxnSpLocks/>
          </p:cNvCxnSpPr>
          <p:nvPr/>
        </p:nvCxnSpPr>
        <p:spPr bwMode="gray">
          <a:xfrm flipH="1">
            <a:off x="3635896" y="2427734"/>
            <a:ext cx="57606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A5D635-2596-68A3-5E75-93D55A352A4F}"/>
                  </a:ext>
                </a:extLst>
              </p:cNvPr>
              <p:cNvSpPr txBox="1"/>
              <p:nvPr/>
            </p:nvSpPr>
            <p:spPr bwMode="gray">
              <a:xfrm>
                <a:off x="4249672" y="2183056"/>
                <a:ext cx="3778712" cy="4706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de-DE" sz="1050" dirty="0">
                    <a:solidFill>
                      <a:srgbClr val="C00000"/>
                    </a:solidFill>
                  </a:rPr>
                  <a:t>Vereinigung von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9⋅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9⋅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3⋅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de-DE" sz="105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A5D635-2596-68A3-5E75-93D55A352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49672" y="2183056"/>
                <a:ext cx="3778712" cy="470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399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Sortierprobleme</a:t>
            </a:r>
          </a:p>
          <a:p>
            <a:pPr marL="342900" indent="-342900"/>
            <a:r>
              <a:rPr lang="en-US" altLang="en-DE" i="1" dirty="0"/>
              <a:t>Selection Sort</a:t>
            </a:r>
          </a:p>
          <a:p>
            <a:pPr marL="342900" indent="-342900"/>
            <a:r>
              <a:rPr lang="en-US" altLang="en-DE" i="1" dirty="0"/>
              <a:t>Insertion</a:t>
            </a:r>
            <a:r>
              <a:rPr lang="de-DE" altLang="en-DE" dirty="0"/>
              <a:t> und </a:t>
            </a:r>
            <a:r>
              <a:rPr lang="en-US" altLang="en-DE" i="1" dirty="0"/>
              <a:t>Bubble Sort</a:t>
            </a:r>
          </a:p>
          <a:p>
            <a:pPr marL="342900" indent="-342900"/>
            <a:r>
              <a:rPr lang="en-US" altLang="en-DE" i="1" dirty="0"/>
              <a:t>Shell Sort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1550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7C24CFA-7E34-587F-507C-028F0BFCA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6171"/>
                  </p:ext>
                </p:extLst>
              </p:nvPr>
            </p:nvGraphicFramePr>
            <p:xfrm>
              <a:off x="749300" y="2499742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7C24CFA-7E34-587F-507C-028F0BFCA0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536171"/>
                  </p:ext>
                </p:extLst>
              </p:nvPr>
            </p:nvGraphicFramePr>
            <p:xfrm>
              <a:off x="749300" y="2499742"/>
              <a:ext cx="598294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113514" t="-103333" r="-21441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200847" t="-103333" r="-10169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"/>
                          <a:stretch>
                            <a:fillRect l="-300847" t="-10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E61EF24-43F1-90B7-8ED1-B43B568D02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666432"/>
                  </p:ext>
                </p:extLst>
              </p:nvPr>
            </p:nvGraphicFramePr>
            <p:xfrm>
              <a:off x="749300" y="2499742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E61EF24-43F1-90B7-8ED1-B43B568D02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666432"/>
                  </p:ext>
                </p:extLst>
              </p:nvPr>
            </p:nvGraphicFramePr>
            <p:xfrm>
              <a:off x="749300" y="2499742"/>
              <a:ext cx="598294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106897" r="-214414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106897" r="-101695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106897" r="-1695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3514" t="-200000" r="-21441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00847" t="-200000" r="-10169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847" t="-200000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0AA7AC-F133-FFBF-BA90-90CA6E116B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967666"/>
                  </p:ext>
                </p:extLst>
              </p:nvPr>
            </p:nvGraphicFramePr>
            <p:xfrm>
              <a:off x="749300" y="2499742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40AA7AC-F133-FFBF-BA90-90CA6E116B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967666"/>
                  </p:ext>
                </p:extLst>
              </p:nvPr>
            </p:nvGraphicFramePr>
            <p:xfrm>
              <a:off x="749300" y="2499742"/>
              <a:ext cx="598294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106897" r="-21441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106897" r="-10169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106897" r="-1695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200000" r="-2144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200000" r="-10169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200000" r="-169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3514" t="-310345" r="-21441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00847" t="-310345" r="-10169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00847" t="-310345" r="-169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F0F335E-B52D-665B-6BD0-FEE3DFA04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72653"/>
                  </p:ext>
                </p:extLst>
              </p:nvPr>
            </p:nvGraphicFramePr>
            <p:xfrm>
              <a:off x="749300" y="2499742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F0F335E-B52D-665B-6BD0-FEE3DFA049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6072653"/>
                  </p:ext>
                </p:extLst>
              </p:nvPr>
            </p:nvGraphicFramePr>
            <p:xfrm>
              <a:off x="749300" y="2499742"/>
              <a:ext cx="59829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100000" r="-2144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100000" r="-1016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100000" r="-169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06897" r="-214414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06897" r="-101695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06897" r="-1695" b="-2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296667" r="-214414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200847" t="-296667" r="-10169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296667" r="-1695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800" t="-410345" r="-2792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3514" t="-410345" r="-214414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300847" t="-410345" r="-1695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383B8C5-E657-DB41-4860-BD7CB24ABF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822375"/>
                  </p:ext>
                </p:extLst>
              </p:nvPr>
            </p:nvGraphicFramePr>
            <p:xfrm>
              <a:off x="749300" y="2499742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Shell Sort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noProof="0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400" i="1" noProof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noProof="0" smtClean="0"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14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>
                              <a:solidFill>
                                <a:schemeClr val="tx1"/>
                              </a:solidFill>
                            </a:rPr>
                            <a:t>Ziel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noProof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func>
                                  <m:funcPr>
                                    <m:ctrlPr>
                                      <a:rPr lang="en-US" sz="1400" b="0" i="1" noProof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noProof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400" noProof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383B8C5-E657-DB41-4860-BD7CB24ABF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822375"/>
                  </p:ext>
                </p:extLst>
              </p:nvPr>
            </p:nvGraphicFramePr>
            <p:xfrm>
              <a:off x="749300" y="2499742"/>
              <a:ext cx="598294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0452">
                      <a:extLst>
                        <a:ext uri="{9D8B030D-6E8A-4147-A177-3AD203B41FA5}">
                          <a16:colId xmlns:a16="http://schemas.microsoft.com/office/drawing/2014/main" val="464261843"/>
                        </a:ext>
                      </a:extLst>
                    </a:gridCol>
                    <a:gridCol w="1401018">
                      <a:extLst>
                        <a:ext uri="{9D8B030D-6E8A-4147-A177-3AD203B41FA5}">
                          <a16:colId xmlns:a16="http://schemas.microsoft.com/office/drawing/2014/main" val="911041918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3284001835"/>
                        </a:ext>
                      </a:extLst>
                    </a:gridCol>
                    <a:gridCol w="1495735">
                      <a:extLst>
                        <a:ext uri="{9D8B030D-6E8A-4147-A177-3AD203B41FA5}">
                          <a16:colId xmlns:a16="http://schemas.microsoft.com/office/drawing/2014/main" val="853330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/>
                            <a:t>Algorithmus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Average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Worst Case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07934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Selection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106897" r="-214414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106897" r="-101695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106897" r="-1695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14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200000" r="-21441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200000" r="-10169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200000" r="-1695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681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i="1" noProof="0" dirty="0"/>
                            <a:t>Bubble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10345" r="-21441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310345" r="-10169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10345" r="-1695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3227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800" t="-396667" r="-2792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396667" r="-21441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noProof="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396667" r="-169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850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noProof="0" dirty="0">
                              <a:solidFill>
                                <a:schemeClr val="tx1"/>
                              </a:solidFill>
                            </a:rPr>
                            <a:t>Ziel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3514" t="-513793" r="-21441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00847" t="-513793" r="-10169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300847" t="-513793" r="-169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612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4B25C1-43FB-CA00-DE0C-BF0B16A2AB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Shell Sort</a:t>
            </a:r>
            <a:r>
              <a:rPr lang="en-DE" dirty="0"/>
              <a:t> ist ein gutes Beispiel, wie eine einfache Idee zu signifikaten algorithmischen Verbesserungen führen kann.</a:t>
            </a:r>
          </a:p>
          <a:p>
            <a:pPr lvl="1"/>
            <a:r>
              <a:rPr lang="en-DE" sz="1200" dirty="0"/>
              <a:t>Wird in der Praxis benutzt für kleine Arrays (z.B., bzip2, </a:t>
            </a:r>
            <a:r>
              <a:rPr lang="en-DE" sz="1200" dirty="0">
                <a:hlinkClick r:id="rId7"/>
              </a:rPr>
              <a:t>/linux/kernel/groups.c</a:t>
            </a:r>
            <a:r>
              <a:rPr lang="en-DE" sz="1200" dirty="0"/>
              <a:t>)</a:t>
            </a:r>
          </a:p>
          <a:p>
            <a:pPr lvl="1"/>
            <a:r>
              <a:rPr lang="en-DE" sz="1200" dirty="0"/>
              <a:t>Wir auch in eingebetten Systemen benutzt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27BE9-1F14-DE9C-6A7B-E96B9675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3632269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Sortierprobleme</a:t>
            </a:r>
          </a:p>
          <a:p>
            <a:pPr marL="342900" indent="-342900"/>
            <a:r>
              <a:rPr lang="en-US" altLang="en-DE" i="1" dirty="0"/>
              <a:t>Selection Sort</a:t>
            </a:r>
          </a:p>
          <a:p>
            <a:pPr marL="342900" indent="-342900"/>
            <a:r>
              <a:rPr lang="en-US" altLang="en-DE" i="1" dirty="0"/>
              <a:t>Insertion</a:t>
            </a:r>
            <a:r>
              <a:rPr lang="de-DE" altLang="en-DE" dirty="0"/>
              <a:t> und </a:t>
            </a:r>
            <a:r>
              <a:rPr lang="en-US" altLang="en-DE" i="1" dirty="0"/>
              <a:t>Bubble Sort</a:t>
            </a:r>
          </a:p>
          <a:p>
            <a:pPr marL="342900" indent="-342900"/>
            <a:r>
              <a:rPr lang="en-US" altLang="en-DE" i="1" dirty="0"/>
              <a:t>Shell Sort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406365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C35C8-C221-5496-3E9E-438ABD3E3D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Beispiel</a:t>
            </a:r>
            <a:r>
              <a:rPr lang="de-DE" dirty="0"/>
              <a:t>: Kontaktlisten</a:t>
            </a:r>
          </a:p>
          <a:p>
            <a:pPr lvl="1"/>
            <a:r>
              <a:rPr lang="de-DE" sz="1200" dirty="0"/>
              <a:t>Originale Liste von Kontakten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sz="1200" dirty="0"/>
              <a:t>Sortierte Liste von Kontakten</a:t>
            </a:r>
            <a:r>
              <a:rPr lang="de-DE" dirty="0"/>
              <a:t> 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1F237-11D5-8063-4DAD-51063A9E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Sortierprobleme</a:t>
            </a:r>
          </a:p>
        </p:txBody>
      </p:sp>
      <p:pic>
        <p:nvPicPr>
          <p:cNvPr id="1028" name="Picture 4" descr="Screenshot of Contacts app with duplicates shown.">
            <a:extLst>
              <a:ext uri="{FF2B5EF4-FFF2-40B4-BE49-F238E27FC236}">
                <a16:creationId xmlns:a16="http://schemas.microsoft.com/office/drawing/2014/main" id="{F84E8091-9DE3-C37D-2B0D-C47B8C0F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347614"/>
            <a:ext cx="1230189" cy="21864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AB9CC6-8814-C9BC-5934-BC2A562C8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58220"/>
              </p:ext>
            </p:extLst>
          </p:nvPr>
        </p:nvGraphicFramePr>
        <p:xfrm>
          <a:off x="1187624" y="1885950"/>
          <a:ext cx="511256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284">
                  <a:extLst>
                    <a:ext uri="{9D8B030D-6E8A-4147-A177-3AD203B41FA5}">
                      <a16:colId xmlns:a16="http://schemas.microsoft.com/office/drawing/2014/main" val="547670197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4208001749"/>
                    </a:ext>
                  </a:extLst>
                </a:gridCol>
              </a:tblGrid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Telefonnummer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29150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0151-49205030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37125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Dirk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0176-93544523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318599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Celine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0152-49502663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6557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Andrew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0172-34290034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7144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C1BF8B-C276-6EA8-EB09-3FF09B9C6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667595"/>
              </p:ext>
            </p:extLst>
          </p:nvPr>
        </p:nvGraphicFramePr>
        <p:xfrm>
          <a:off x="1153758" y="3541266"/>
          <a:ext cx="511256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284">
                  <a:extLst>
                    <a:ext uri="{9D8B030D-6E8A-4147-A177-3AD203B41FA5}">
                      <a16:colId xmlns:a16="http://schemas.microsoft.com/office/drawing/2014/main" val="547670197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4208001749"/>
                    </a:ext>
                  </a:extLst>
                </a:gridCol>
              </a:tblGrid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Telefonnummer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929150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Andrew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0172-34290034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62056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0151-49205030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28966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Celine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0152-49502663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6557"/>
                  </a:ext>
                </a:extLst>
              </a:tr>
              <a:tr h="188925">
                <a:tc>
                  <a:txBody>
                    <a:bodyPr/>
                    <a:lstStyle/>
                    <a:p>
                      <a:r>
                        <a:rPr lang="de-DE" sz="1200" dirty="0"/>
                        <a:t>Dirk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0176-93544523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36095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3DD986-BC19-5965-DF12-C2792A80782A}"/>
              </a:ext>
            </a:extLst>
          </p:cNvPr>
          <p:cNvCxnSpPr>
            <a:cxnSpLocks/>
            <a:stCxn id="7" idx="3"/>
          </p:cNvCxnSpPr>
          <p:nvPr/>
        </p:nvCxnSpPr>
        <p:spPr bwMode="gray">
          <a:xfrm flipV="1">
            <a:off x="888264" y="2281230"/>
            <a:ext cx="299360" cy="1691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EBDEA1-5383-38D4-DB3B-75DF5FC3B3B1}"/>
              </a:ext>
            </a:extLst>
          </p:cNvPr>
          <p:cNvSpPr txBox="1"/>
          <p:nvPr/>
        </p:nvSpPr>
        <p:spPr bwMode="gray">
          <a:xfrm>
            <a:off x="0" y="2283718"/>
            <a:ext cx="888264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Schlüssel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626D99F-C860-31AB-F3BC-B481F10303C8}"/>
              </a:ext>
            </a:extLst>
          </p:cNvPr>
          <p:cNvSpPr/>
          <p:nvPr/>
        </p:nvSpPr>
        <p:spPr bwMode="gray">
          <a:xfrm>
            <a:off x="1187624" y="2172138"/>
            <a:ext cx="2520280" cy="25559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164BD-FE7A-A061-2842-37466CF2EDE5}"/>
              </a:ext>
            </a:extLst>
          </p:cNvPr>
          <p:cNvCxnSpPr>
            <a:cxnSpLocks/>
            <a:stCxn id="11" idx="3"/>
          </p:cNvCxnSpPr>
          <p:nvPr/>
        </p:nvCxnSpPr>
        <p:spPr bwMode="gray">
          <a:xfrm flipV="1">
            <a:off x="894675" y="2820541"/>
            <a:ext cx="299360" cy="1691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EFBE19-7BD3-13A5-FF65-97F6B59F651F}"/>
              </a:ext>
            </a:extLst>
          </p:cNvPr>
          <p:cNvSpPr txBox="1"/>
          <p:nvPr/>
        </p:nvSpPr>
        <p:spPr bwMode="gray">
          <a:xfrm>
            <a:off x="6411" y="2823029"/>
            <a:ext cx="888264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Eintrag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853456-FC8B-54F3-7C4B-C8A73FCE7ADC}"/>
              </a:ext>
            </a:extLst>
          </p:cNvPr>
          <p:cNvSpPr/>
          <p:nvPr/>
        </p:nvSpPr>
        <p:spPr bwMode="gray">
          <a:xfrm>
            <a:off x="1194034" y="2711449"/>
            <a:ext cx="5072291" cy="25559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6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1A95C66-EAF7-9FCB-8456-03F5C0D9EA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de-DE" dirty="0"/>
                  <a:t>Um Einträge zu sortieren, brauchen wir eine Vergleichsoperation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dirty="0"/>
                  <a:t>, die eine </a:t>
                </a:r>
                <a:r>
                  <a:rPr lang="de-DE" dirty="0">
                    <a:solidFill>
                      <a:srgbClr val="C00000"/>
                    </a:solidFill>
                  </a:rPr>
                  <a:t>totale Ordnung</a:t>
                </a:r>
                <a:r>
                  <a:rPr lang="de-DE" dirty="0"/>
                  <a:t> definiert: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de-DE" sz="1200" b="1" dirty="0"/>
                  <a:t>Asymmetrie</a:t>
                </a:r>
                <a:r>
                  <a:rPr lang="de-DE" sz="1200" dirty="0"/>
                  <a:t>: Wenn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/>
                  <a:t>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sz="1200" dirty="0"/>
                  <a:t> dann gilt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sz="1200" dirty="0"/>
              </a:p>
              <a:p>
                <a:pPr lvl="1">
                  <a:buClr>
                    <a:srgbClr val="B1063A"/>
                  </a:buClr>
                  <a:buFont typeface="+mj-lt"/>
                  <a:buAutoNum type="arabicPeriod"/>
                </a:pPr>
                <a:r>
                  <a:rPr lang="de-DE" sz="1200" b="1" dirty="0">
                    <a:solidFill>
                      <a:srgbClr val="323232"/>
                    </a:solidFill>
                  </a:rPr>
                  <a:t>Transitivität</a:t>
                </a:r>
                <a:r>
                  <a:rPr lang="de-DE" sz="1200" dirty="0">
                    <a:solidFill>
                      <a:srgbClr val="323232"/>
                    </a:solidFill>
                  </a:rPr>
                  <a:t>: Wenn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sz="1200" b="1" dirty="0">
                    <a:solidFill>
                      <a:srgbClr val="323232"/>
                    </a:solidFill>
                  </a:rPr>
                  <a:t> </a:t>
                </a:r>
                <a:r>
                  <a:rPr lang="de-DE" sz="1200" dirty="0">
                    <a:solidFill>
                      <a:srgbClr val="323232"/>
                    </a:solidFill>
                  </a:rPr>
                  <a:t>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 dann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sz="1200" dirty="0">
                  <a:solidFill>
                    <a:srgbClr val="323232"/>
                  </a:solidFill>
                </a:endParaRPr>
              </a:p>
              <a:p>
                <a:pPr lvl="1">
                  <a:buClr>
                    <a:srgbClr val="B1063A"/>
                  </a:buClr>
                  <a:buFont typeface="+mj-lt"/>
                  <a:buAutoNum type="arabicPeriod"/>
                </a:pPr>
                <a:r>
                  <a:rPr lang="de-DE" sz="1200" b="1" dirty="0">
                    <a:solidFill>
                      <a:srgbClr val="323232"/>
                    </a:solidFill>
                  </a:rPr>
                  <a:t>Total</a:t>
                </a:r>
                <a:r>
                  <a:rPr lang="de-DE" sz="1200" dirty="0">
                    <a:solidFill>
                      <a:srgbClr val="323232"/>
                    </a:solidFill>
                  </a:rPr>
                  <a:t>: Entweder gilt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 oder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 oder beides</a:t>
                </a:r>
              </a:p>
              <a:p>
                <a:pPr>
                  <a:buClr>
                    <a:srgbClr val="B1063A"/>
                  </a:buClr>
                </a:pPr>
                <a:r>
                  <a:rPr lang="de-DE" b="1" dirty="0">
                    <a:solidFill>
                      <a:srgbClr val="323232"/>
                    </a:solidFill>
                  </a:rPr>
                  <a:t>Beispiele</a:t>
                </a:r>
                <a:r>
                  <a:rPr lang="de-DE" dirty="0">
                    <a:solidFill>
                      <a:srgbClr val="323232"/>
                    </a:solidFill>
                  </a:rPr>
                  <a:t>: </a:t>
                </a:r>
              </a:p>
              <a:p>
                <a:pPr lvl="1">
                  <a:buClr>
                    <a:srgbClr val="B1063A"/>
                  </a:buClr>
                </a:pPr>
                <a:r>
                  <a:rPr lang="de-DE" sz="1200" dirty="0">
                    <a:solidFill>
                      <a:srgbClr val="323232"/>
                    </a:solidFill>
                  </a:rPr>
                  <a:t>Vergleichsoperator für Ganzzahlen und Gleitkommazahlen (z.B.,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4≤6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)</a:t>
                </a:r>
              </a:p>
              <a:p>
                <a:pPr lvl="1">
                  <a:buClr>
                    <a:srgbClr val="B1063A"/>
                  </a:buClr>
                </a:pPr>
                <a:r>
                  <a:rPr lang="de-DE" sz="1200" dirty="0">
                    <a:solidFill>
                      <a:srgbClr val="323232"/>
                    </a:solidFill>
                  </a:rPr>
                  <a:t>Lexikographische Ordnung von Zeichenketten (z.B.,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“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algol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”≤“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algorithms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)</a:t>
                </a:r>
              </a:p>
              <a:p>
                <a:pPr lvl="1">
                  <a:buClr>
                    <a:srgbClr val="B1063A"/>
                  </a:buClr>
                </a:pPr>
                <a:r>
                  <a:rPr lang="de-DE" sz="1200" b="1" dirty="0">
                    <a:solidFill>
                      <a:srgbClr val="323232"/>
                    </a:solidFill>
                  </a:rPr>
                  <a:t>Aber</a:t>
                </a:r>
                <a:r>
                  <a:rPr lang="de-DE" sz="1200" dirty="0">
                    <a:solidFill>
                      <a:srgbClr val="323232"/>
                    </a:solidFill>
                  </a:rPr>
                  <a:t>: Stein-Papier-Schere ist nicht transitiv weil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Papier</m:t>
                    </m:r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20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Schere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Schere</m:t>
                    </m:r>
                    <m:r>
                      <a:rPr lang="en-US" sz="1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Stein</m:t>
                    </m:r>
                  </m:oMath>
                </a14:m>
                <a:r>
                  <a:rPr lang="de-DE" sz="1200" dirty="0">
                    <a:solidFill>
                      <a:srgbClr val="323232"/>
                    </a:solidFill>
                  </a:rPr>
                  <a:t>, aber</a:t>
                </a:r>
                <a:r>
                  <a:rPr lang="en-US" sz="1200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Stein</m:t>
                    </m:r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Papier</m:t>
                    </m:r>
                  </m:oMath>
                </a14:m>
                <a:endParaRPr lang="de-DE" sz="1200" dirty="0">
                  <a:solidFill>
                    <a:srgbClr val="323232"/>
                  </a:solidFill>
                </a:endParaRPr>
              </a:p>
              <a:p>
                <a:r>
                  <a:rPr lang="de-DE" dirty="0"/>
                  <a:t>Implementierung durch Funktion 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bool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less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const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V* a, 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int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i, 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int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</a:t>
                </a:r>
                <a:r>
                  <a:rPr lang="de-DE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1A95C66-EAF7-9FCB-8456-03F5C0D9E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E88C01E-1018-E7A4-27B3-737AD581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Totale Ordnung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25590-93D3-E976-C836-1B5E0686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55926"/>
            <a:ext cx="3312368" cy="68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F25BE4F-7C6E-76AB-4620-075A107E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56011"/>
            <a:ext cx="1182931" cy="11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747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Sortierprobleme</a:t>
            </a:r>
          </a:p>
          <a:p>
            <a:pPr marL="342900" indent="-342900"/>
            <a:r>
              <a:rPr lang="en-US" altLang="en-DE" b="1" i="1" dirty="0"/>
              <a:t>Selection Sort</a:t>
            </a:r>
          </a:p>
          <a:p>
            <a:pPr marL="342900" indent="-342900"/>
            <a:r>
              <a:rPr lang="en-US" altLang="en-DE" i="1" dirty="0"/>
              <a:t>Insertion</a:t>
            </a:r>
            <a:r>
              <a:rPr lang="de-DE" altLang="en-DE" dirty="0"/>
              <a:t> und </a:t>
            </a:r>
            <a:r>
              <a:rPr lang="en-US" altLang="en-DE" i="1" dirty="0"/>
              <a:t>Bubble Sort</a:t>
            </a:r>
          </a:p>
          <a:p>
            <a:pPr marL="342900" indent="-342900"/>
            <a:r>
              <a:rPr lang="en-US" altLang="en-DE" i="1" dirty="0"/>
              <a:t>Shell Sort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3027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dirty="0"/>
                  <a:t>Grundidee</a:t>
                </a:r>
                <a:r>
                  <a:rPr lang="de-DE" dirty="0"/>
                  <a:t>: Kleinstes, noch nicht sortiertes Element, an das Ende der sortierten Elemente tauschen</a:t>
                </a:r>
              </a:p>
              <a:p>
                <a:pPr lvl="1"/>
                <a:r>
                  <a:rPr lang="de-DE" sz="1200" dirty="0"/>
                  <a:t>Für jeden Index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Finde den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de-DE" sz="1200" dirty="0"/>
                  <a:t> so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DE" sz="1200" dirty="0"/>
                  <a:t>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+1,…,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de-DE" sz="1200" dirty="0"/>
              </a:p>
              <a:p>
                <a:pPr lvl="2">
                  <a:buFont typeface="+mj-lt"/>
                  <a:buAutoNum type="arabicPeriod"/>
                </a:pPr>
                <a:r>
                  <a:rPr lang="de-DE" sz="1200" dirty="0"/>
                  <a:t>Tausche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de-DE" sz="1200" dirty="0"/>
                  <a:t> so,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danach das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/>
                  <a:t>-kleinste Element enthält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80A668F-83C6-235C-A468-52B8CC078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5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Selection Sort</a:t>
            </a:r>
          </a:p>
        </p:txBody>
      </p:sp>
      <p:pic>
        <p:nvPicPr>
          <p:cNvPr id="4" name="21DemoSelectionSort (1).mov">
            <a:hlinkClick r:id="" action="ppaction://media"/>
            <a:extLst>
              <a:ext uri="{FF2B5EF4-FFF2-40B4-BE49-F238E27FC236}">
                <a16:creationId xmlns:a16="http://schemas.microsoft.com/office/drawing/2014/main" id="{4C31872F-9AAB-D34D-8A3C-61E28E1DCF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9275" b="20326"/>
          <a:stretch/>
        </p:blipFill>
        <p:spPr>
          <a:xfrm>
            <a:off x="899592" y="2679863"/>
            <a:ext cx="5618894" cy="2123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16C14-CBC2-286C-A05C-97C664CE4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232" y="1452387"/>
            <a:ext cx="2261728" cy="864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636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2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5538C-6D91-A46B-F128-CD7A70AE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Selection Sort</a:t>
            </a:r>
            <a:r>
              <a:rPr lang="de-DE" dirty="0"/>
              <a:t> Algorithmus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7C383-52E7-BF11-8596-FB703E7EF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491630"/>
            <a:ext cx="2952328" cy="22622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EBBA80-32D5-D363-FD1D-61BA11DA2154}"/>
              </a:ext>
            </a:extLst>
          </p:cNvPr>
          <p:cNvCxnSpPr>
            <a:cxnSpLocks/>
            <a:stCxn id="7" idx="1"/>
          </p:cNvCxnSpPr>
          <p:nvPr/>
        </p:nvCxnSpPr>
        <p:spPr bwMode="gray">
          <a:xfrm flipH="1" flipV="1">
            <a:off x="2483768" y="3075806"/>
            <a:ext cx="936104" cy="11787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07628-A003-2105-6CCD-9C3A33A2CD8B}"/>
              </a:ext>
            </a:extLst>
          </p:cNvPr>
          <p:cNvSpPr txBox="1"/>
          <p:nvPr/>
        </p:nvSpPr>
        <p:spPr bwMode="gray">
          <a:xfrm>
            <a:off x="3419872" y="3867894"/>
            <a:ext cx="2088232" cy="77325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050" dirty="0">
                <a:solidFill>
                  <a:srgbClr val="C00000"/>
                </a:solidFill>
              </a:rPr>
              <a:t>Finde den Index des kleinsten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Elements in allen nicht-sortierten</a:t>
            </a:r>
            <a:br>
              <a:rPr lang="de-DE" sz="1050" dirty="0">
                <a:solidFill>
                  <a:srgbClr val="C00000"/>
                </a:solidFill>
              </a:rPr>
            </a:br>
            <a:r>
              <a:rPr lang="de-DE" sz="1050" dirty="0">
                <a:solidFill>
                  <a:srgbClr val="C00000"/>
                </a:solidFill>
              </a:rPr>
              <a:t>Elementen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9C8CCB-3A8C-0479-2916-AD1CF5EB9CC6}"/>
              </a:ext>
            </a:extLst>
          </p:cNvPr>
          <p:cNvSpPr/>
          <p:nvPr/>
        </p:nvSpPr>
        <p:spPr bwMode="gray">
          <a:xfrm>
            <a:off x="755576" y="2139702"/>
            <a:ext cx="2232249" cy="936104"/>
          </a:xfrm>
          <a:prstGeom prst="roundRect">
            <a:avLst/>
          </a:prstGeom>
          <a:solidFill>
            <a:srgbClr val="C00000">
              <a:alpha val="20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pic>
        <p:nvPicPr>
          <p:cNvPr id="8" name="selection_sort.mp4">
            <a:hlinkClick r:id="" action="ppaction://media"/>
            <a:extLst>
              <a:ext uri="{FF2B5EF4-FFF2-40B4-BE49-F238E27FC236}">
                <a16:creationId xmlns:a16="http://schemas.microsoft.com/office/drawing/2014/main" id="{7831788E-FD12-C964-F71C-E8C6B66B3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6492" y="1491630"/>
            <a:ext cx="3563779" cy="23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8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</p:spPr>
            <p:txBody>
              <a:bodyPr/>
              <a:lstStyle/>
              <a:p>
                <a:r>
                  <a:rPr lang="de-DE" b="1" dirty="0"/>
                  <a:t>Satz</a:t>
                </a:r>
                <a:r>
                  <a:rPr lang="de-DE" dirty="0"/>
                  <a:t>: </a:t>
                </a:r>
                <a:r>
                  <a:rPr lang="en-US" i="1" dirty="0"/>
                  <a:t>Selection Sort </a:t>
                </a:r>
                <a:r>
                  <a:rPr lang="de-DE" dirty="0"/>
                  <a:t>benutzt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+⋯+1∼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de-DE" dirty="0"/>
                  <a:t> Vergleiche 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e-DE" dirty="0"/>
                  <a:t> Vertauschungen</a:t>
                </a:r>
              </a:p>
              <a:p>
                <a:r>
                  <a:rPr lang="de-DE" b="1" dirty="0"/>
                  <a:t>Beweis</a:t>
                </a:r>
                <a:r>
                  <a:rPr lang="de-DE" dirty="0"/>
                  <a:t>: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68287" lvl="1" indent="0">
                  <a:buNone/>
                </a:pPr>
                <a:r>
                  <a:rPr lang="de-DE" dirty="0">
                    <a:solidFill>
                      <a:srgbClr val="C00000"/>
                    </a:solidFill>
                  </a:rPr>
                  <a:t>Laufzeit ist unabhängig von der Eingabe</a:t>
                </a:r>
                <a:r>
                  <a:rPr lang="de-DE" dirty="0"/>
                  <a:t> (selbst wenn die Eingabe sortiert ist)</a:t>
                </a:r>
              </a:p>
              <a:p>
                <a:pPr marL="268287" lvl="1" indent="0">
                  <a:buNone/>
                </a:pPr>
                <a:r>
                  <a:rPr lang="de-DE" dirty="0">
                    <a:solidFill>
                      <a:srgbClr val="C00000"/>
                    </a:solidFill>
                  </a:rPr>
                  <a:t>Anzahl Vertauschungen sind minimal</a:t>
                </a:r>
                <a:r>
                  <a:rPr lang="de-DE" dirty="0"/>
                  <a:t> (immer linear in der Eingabelänge)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CA69FD-8FFE-F969-0221-5A5EA98A7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95662"/>
              </a:xfrm>
              <a:blipFill>
                <a:blip r:embed="rId2"/>
                <a:stretch>
                  <a:fillRect t="-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22D7EB-80FE-EF41-AFE5-28F6DE26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Selection Sort</a:t>
            </a:r>
            <a:r>
              <a:rPr lang="de-DE" dirty="0"/>
              <a:t>: Mathematische Analyse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02E75-15D0-3B2C-AB3C-A54FB155623E}"/>
              </a:ext>
            </a:extLst>
          </p:cNvPr>
          <p:cNvSpPr/>
          <p:nvPr/>
        </p:nvSpPr>
        <p:spPr bwMode="gray">
          <a:xfrm>
            <a:off x="1979712" y="2067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1A34FA-B091-FF79-9A1D-4C24FACB41DF}"/>
              </a:ext>
            </a:extLst>
          </p:cNvPr>
          <p:cNvSpPr/>
          <p:nvPr/>
        </p:nvSpPr>
        <p:spPr bwMode="gray">
          <a:xfrm>
            <a:off x="2183465" y="2067694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min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962E62-19F4-6433-CC1A-7717B903EBCD}"/>
              </a:ext>
            </a:extLst>
          </p:cNvPr>
          <p:cNvCxnSpPr>
            <a:cxnSpLocks/>
          </p:cNvCxnSpPr>
          <p:nvPr/>
        </p:nvCxnSpPr>
        <p:spPr bwMode="gray">
          <a:xfrm>
            <a:off x="1828681" y="2234940"/>
            <a:ext cx="331938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07318E3-222C-732E-BF0B-67EF75C9EB41}"/>
              </a:ext>
            </a:extLst>
          </p:cNvPr>
          <p:cNvSpPr/>
          <p:nvPr/>
        </p:nvSpPr>
        <p:spPr bwMode="gray">
          <a:xfrm>
            <a:off x="2790733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318F83-FD97-B7DE-BDB0-872BAF960A5C}"/>
              </a:ext>
            </a:extLst>
          </p:cNvPr>
          <p:cNvCxnSpPr/>
          <p:nvPr/>
        </p:nvCxnSpPr>
        <p:spPr bwMode="gray">
          <a:xfrm>
            <a:off x="2665648" y="2018916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C3DBBC9-10F3-4441-8CE9-D356A3320657}"/>
              </a:ext>
            </a:extLst>
          </p:cNvPr>
          <p:cNvSpPr/>
          <p:nvPr/>
        </p:nvSpPr>
        <p:spPr bwMode="gray">
          <a:xfrm>
            <a:off x="2994724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2A69ABF-A46A-19FF-6381-9768988E7950}"/>
              </a:ext>
            </a:extLst>
          </p:cNvPr>
          <p:cNvSpPr/>
          <p:nvPr/>
        </p:nvSpPr>
        <p:spPr bwMode="gray">
          <a:xfrm>
            <a:off x="3198715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76813A-3F65-921B-37AF-7583061732FF}"/>
              </a:ext>
            </a:extLst>
          </p:cNvPr>
          <p:cNvSpPr/>
          <p:nvPr/>
        </p:nvSpPr>
        <p:spPr bwMode="gray">
          <a:xfrm>
            <a:off x="3402706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B313DF-79EC-B9C4-5A0D-B61DAC327013}"/>
              </a:ext>
            </a:extLst>
          </p:cNvPr>
          <p:cNvSpPr/>
          <p:nvPr/>
        </p:nvSpPr>
        <p:spPr bwMode="gray">
          <a:xfrm>
            <a:off x="3606697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18422-A943-3804-50F4-F3E112B839B1}"/>
              </a:ext>
            </a:extLst>
          </p:cNvPr>
          <p:cNvSpPr/>
          <p:nvPr/>
        </p:nvSpPr>
        <p:spPr bwMode="gray">
          <a:xfrm>
            <a:off x="3810688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C1408-16AD-BA0C-5B4B-70DD49AF5632}"/>
              </a:ext>
            </a:extLst>
          </p:cNvPr>
          <p:cNvSpPr/>
          <p:nvPr/>
        </p:nvSpPr>
        <p:spPr bwMode="gray">
          <a:xfrm>
            <a:off x="4014679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42603C3-ED8E-036C-9F5B-E71D3BD17093}"/>
              </a:ext>
            </a:extLst>
          </p:cNvPr>
          <p:cNvSpPr/>
          <p:nvPr/>
        </p:nvSpPr>
        <p:spPr bwMode="gray">
          <a:xfrm>
            <a:off x="4218670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8D38AA-CBD0-053C-7BC9-52C7908583DA}"/>
              </a:ext>
            </a:extLst>
          </p:cNvPr>
          <p:cNvSpPr/>
          <p:nvPr/>
        </p:nvSpPr>
        <p:spPr bwMode="gray">
          <a:xfrm>
            <a:off x="4422661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0107DE-63A1-A035-2C96-9AACF9F3FD9B}"/>
              </a:ext>
            </a:extLst>
          </p:cNvPr>
          <p:cNvSpPr/>
          <p:nvPr/>
        </p:nvSpPr>
        <p:spPr bwMode="gray">
          <a:xfrm>
            <a:off x="4626652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3440EE-5B52-C66E-3BA7-20A30194D2AB}"/>
              </a:ext>
            </a:extLst>
          </p:cNvPr>
          <p:cNvSpPr/>
          <p:nvPr/>
        </p:nvSpPr>
        <p:spPr bwMode="gray">
          <a:xfrm>
            <a:off x="4830645" y="2062696"/>
            <a:ext cx="253887" cy="16722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  <a:endParaRPr lang="en-DE" sz="800" b="1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E9DE23-6015-58E3-2DA0-F312B01B0D46}"/>
              </a:ext>
            </a:extLst>
          </p:cNvPr>
          <p:cNvSpPr/>
          <p:nvPr/>
        </p:nvSpPr>
        <p:spPr bwMode="gray">
          <a:xfrm>
            <a:off x="2844714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40C26B6-D9F4-0ACB-94A7-F6591710CF68}"/>
              </a:ext>
            </a:extLst>
          </p:cNvPr>
          <p:cNvSpPr/>
          <p:nvPr/>
        </p:nvSpPr>
        <p:spPr bwMode="gray">
          <a:xfrm>
            <a:off x="3048801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E8E428-EC38-15EF-FAED-7D1817FDFAA6}"/>
              </a:ext>
            </a:extLst>
          </p:cNvPr>
          <p:cNvSpPr/>
          <p:nvPr/>
        </p:nvSpPr>
        <p:spPr bwMode="gray">
          <a:xfrm>
            <a:off x="3252888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E0DB5B-97BC-19FA-17A7-D113AACA3CEC}"/>
              </a:ext>
            </a:extLst>
          </p:cNvPr>
          <p:cNvSpPr/>
          <p:nvPr/>
        </p:nvSpPr>
        <p:spPr bwMode="gray">
          <a:xfrm>
            <a:off x="3456975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51EA1D-9396-D209-1696-7FAC514F5EAE}"/>
              </a:ext>
            </a:extLst>
          </p:cNvPr>
          <p:cNvSpPr/>
          <p:nvPr/>
        </p:nvSpPr>
        <p:spPr bwMode="gray">
          <a:xfrm>
            <a:off x="3661062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3C7016-480F-5A60-9AC5-38E00D8498B5}"/>
              </a:ext>
            </a:extLst>
          </p:cNvPr>
          <p:cNvSpPr/>
          <p:nvPr/>
        </p:nvSpPr>
        <p:spPr bwMode="gray">
          <a:xfrm>
            <a:off x="3865149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281E2B-A464-2E64-D531-5DD9AAABD18C}"/>
              </a:ext>
            </a:extLst>
          </p:cNvPr>
          <p:cNvSpPr/>
          <p:nvPr/>
        </p:nvSpPr>
        <p:spPr bwMode="gray">
          <a:xfrm>
            <a:off x="4069236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09C089-05CF-ECE6-C806-0349001BC088}"/>
              </a:ext>
            </a:extLst>
          </p:cNvPr>
          <p:cNvSpPr/>
          <p:nvPr/>
        </p:nvSpPr>
        <p:spPr bwMode="gray">
          <a:xfrm>
            <a:off x="4273323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24627C-50A7-E457-FDF1-C1C8C289DF60}"/>
              </a:ext>
            </a:extLst>
          </p:cNvPr>
          <p:cNvSpPr/>
          <p:nvPr/>
        </p:nvSpPr>
        <p:spPr bwMode="gray">
          <a:xfrm>
            <a:off x="4477410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7983831-10B5-BEB1-B379-F640594F5606}"/>
              </a:ext>
            </a:extLst>
          </p:cNvPr>
          <p:cNvSpPr/>
          <p:nvPr/>
        </p:nvSpPr>
        <p:spPr bwMode="gray">
          <a:xfrm>
            <a:off x="4681497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F580B3-6C4C-266F-02B9-179763F874DB}"/>
              </a:ext>
            </a:extLst>
          </p:cNvPr>
          <p:cNvSpPr/>
          <p:nvPr/>
        </p:nvSpPr>
        <p:spPr bwMode="gray">
          <a:xfrm>
            <a:off x="4885580" y="230403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98C8DB-C093-483B-F17D-50B7825B793C}"/>
              </a:ext>
            </a:extLst>
          </p:cNvPr>
          <p:cNvSpPr/>
          <p:nvPr/>
        </p:nvSpPr>
        <p:spPr bwMode="gray">
          <a:xfrm>
            <a:off x="1979712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A43E1-B48B-DA6F-AD47-006657BEF4A2}"/>
              </a:ext>
            </a:extLst>
          </p:cNvPr>
          <p:cNvSpPr/>
          <p:nvPr/>
        </p:nvSpPr>
        <p:spPr bwMode="gray">
          <a:xfrm>
            <a:off x="2362531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3F0E0B-9008-490A-0EE9-677871D9BAEF}"/>
              </a:ext>
            </a:extLst>
          </p:cNvPr>
          <p:cNvSpPr/>
          <p:nvPr/>
        </p:nvSpPr>
        <p:spPr bwMode="gray">
          <a:xfrm>
            <a:off x="2843808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CE1176D-DD9C-7CC4-23C0-1E9ADF08FCAA}"/>
              </a:ext>
            </a:extLst>
          </p:cNvPr>
          <p:cNvSpPr/>
          <p:nvPr/>
        </p:nvSpPr>
        <p:spPr bwMode="gray">
          <a:xfrm>
            <a:off x="3047895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D1E6F7-15D5-DB0F-F970-589D3C17A57D}"/>
              </a:ext>
            </a:extLst>
          </p:cNvPr>
          <p:cNvSpPr/>
          <p:nvPr/>
        </p:nvSpPr>
        <p:spPr bwMode="gray">
          <a:xfrm>
            <a:off x="3251982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56F876-A57E-969B-42E1-FD0129A355D6}"/>
              </a:ext>
            </a:extLst>
          </p:cNvPr>
          <p:cNvSpPr/>
          <p:nvPr/>
        </p:nvSpPr>
        <p:spPr bwMode="gray">
          <a:xfrm>
            <a:off x="3456069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099E78-5619-3285-DB88-E345A2D14E39}"/>
              </a:ext>
            </a:extLst>
          </p:cNvPr>
          <p:cNvSpPr/>
          <p:nvPr/>
        </p:nvSpPr>
        <p:spPr bwMode="gray">
          <a:xfrm>
            <a:off x="3660156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CD8539-7DA1-B015-C285-70304BEB7A08}"/>
              </a:ext>
            </a:extLst>
          </p:cNvPr>
          <p:cNvSpPr/>
          <p:nvPr/>
        </p:nvSpPr>
        <p:spPr bwMode="gray">
          <a:xfrm>
            <a:off x="3864243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36CED60-132B-8144-73F0-020B89B3B915}"/>
              </a:ext>
            </a:extLst>
          </p:cNvPr>
          <p:cNvSpPr/>
          <p:nvPr/>
        </p:nvSpPr>
        <p:spPr bwMode="gray">
          <a:xfrm>
            <a:off x="4068330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8B5F074-87D8-7242-F336-42FEF0CF633C}"/>
              </a:ext>
            </a:extLst>
          </p:cNvPr>
          <p:cNvSpPr/>
          <p:nvPr/>
        </p:nvSpPr>
        <p:spPr bwMode="gray">
          <a:xfrm>
            <a:off x="4272417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B7024B8-8601-9ED1-6D1A-2C2F95E7B450}"/>
              </a:ext>
            </a:extLst>
          </p:cNvPr>
          <p:cNvSpPr/>
          <p:nvPr/>
        </p:nvSpPr>
        <p:spPr bwMode="gray">
          <a:xfrm>
            <a:off x="4476504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6CABB75-6323-6A12-ACE3-8C1DFDFEDF74}"/>
              </a:ext>
            </a:extLst>
          </p:cNvPr>
          <p:cNvSpPr/>
          <p:nvPr/>
        </p:nvSpPr>
        <p:spPr bwMode="gray">
          <a:xfrm>
            <a:off x="4680591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65245E0-6590-E906-9D88-117B63C92A19}"/>
              </a:ext>
            </a:extLst>
          </p:cNvPr>
          <p:cNvSpPr/>
          <p:nvPr/>
        </p:nvSpPr>
        <p:spPr bwMode="gray">
          <a:xfrm>
            <a:off x="4884674" y="2501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D1C922-5D75-8206-237C-F300A08BEACA}"/>
              </a:ext>
            </a:extLst>
          </p:cNvPr>
          <p:cNvSpPr/>
          <p:nvPr/>
        </p:nvSpPr>
        <p:spPr bwMode="gray">
          <a:xfrm>
            <a:off x="1979712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C6E8A42-7A9C-9F15-F70F-9C6CD7791F21}"/>
              </a:ext>
            </a:extLst>
          </p:cNvPr>
          <p:cNvSpPr/>
          <p:nvPr/>
        </p:nvSpPr>
        <p:spPr bwMode="gray">
          <a:xfrm>
            <a:off x="2362531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4560937-CD84-DA63-D5B9-732CD249A6D6}"/>
              </a:ext>
            </a:extLst>
          </p:cNvPr>
          <p:cNvSpPr/>
          <p:nvPr/>
        </p:nvSpPr>
        <p:spPr bwMode="gray">
          <a:xfrm>
            <a:off x="2843808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935C7A-EE6C-09CF-5FF1-E70DB813131A}"/>
              </a:ext>
            </a:extLst>
          </p:cNvPr>
          <p:cNvSpPr/>
          <p:nvPr/>
        </p:nvSpPr>
        <p:spPr bwMode="gray">
          <a:xfrm>
            <a:off x="3047895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93E0F7-BC92-9BD9-F927-6A21E28800A1}"/>
              </a:ext>
            </a:extLst>
          </p:cNvPr>
          <p:cNvSpPr/>
          <p:nvPr/>
        </p:nvSpPr>
        <p:spPr bwMode="gray">
          <a:xfrm>
            <a:off x="3251982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3E301CF-2B71-21F2-7315-28B8C608C1D4}"/>
              </a:ext>
            </a:extLst>
          </p:cNvPr>
          <p:cNvSpPr/>
          <p:nvPr/>
        </p:nvSpPr>
        <p:spPr bwMode="gray">
          <a:xfrm>
            <a:off x="3456069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5242A80-71A1-4CA2-327A-ABD7741274F7}"/>
              </a:ext>
            </a:extLst>
          </p:cNvPr>
          <p:cNvSpPr/>
          <p:nvPr/>
        </p:nvSpPr>
        <p:spPr bwMode="gray">
          <a:xfrm>
            <a:off x="3660156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754B98-5141-77F2-BFA3-F3B0E9633C9D}"/>
              </a:ext>
            </a:extLst>
          </p:cNvPr>
          <p:cNvSpPr/>
          <p:nvPr/>
        </p:nvSpPr>
        <p:spPr bwMode="gray">
          <a:xfrm>
            <a:off x="3864243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CD5416-001E-C632-A79C-2BD47970E982}"/>
              </a:ext>
            </a:extLst>
          </p:cNvPr>
          <p:cNvSpPr/>
          <p:nvPr/>
        </p:nvSpPr>
        <p:spPr bwMode="gray">
          <a:xfrm>
            <a:off x="4068330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F2B4C18-2166-7C56-BD45-D4DF9D0FE309}"/>
              </a:ext>
            </a:extLst>
          </p:cNvPr>
          <p:cNvSpPr/>
          <p:nvPr/>
        </p:nvSpPr>
        <p:spPr bwMode="gray">
          <a:xfrm>
            <a:off x="4272417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28B1B8-6203-6631-5F7F-3C381A7EFB79}"/>
              </a:ext>
            </a:extLst>
          </p:cNvPr>
          <p:cNvSpPr/>
          <p:nvPr/>
        </p:nvSpPr>
        <p:spPr bwMode="gray">
          <a:xfrm>
            <a:off x="4476504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6AA20B5-602A-CBBA-C96F-03D46CE61CCE}"/>
              </a:ext>
            </a:extLst>
          </p:cNvPr>
          <p:cNvSpPr/>
          <p:nvPr/>
        </p:nvSpPr>
        <p:spPr bwMode="gray">
          <a:xfrm>
            <a:off x="4680591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14A8B0C-4360-3A3A-98E2-46FDA480B8B4}"/>
              </a:ext>
            </a:extLst>
          </p:cNvPr>
          <p:cNvSpPr/>
          <p:nvPr/>
        </p:nvSpPr>
        <p:spPr bwMode="gray">
          <a:xfrm>
            <a:off x="4884674" y="2653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C895E8C-7D80-E939-8580-838869A91437}"/>
              </a:ext>
            </a:extLst>
          </p:cNvPr>
          <p:cNvSpPr/>
          <p:nvPr/>
        </p:nvSpPr>
        <p:spPr bwMode="gray">
          <a:xfrm>
            <a:off x="1979712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0F34F64-9A56-C81B-5891-36052B2DC500}"/>
              </a:ext>
            </a:extLst>
          </p:cNvPr>
          <p:cNvSpPr/>
          <p:nvPr/>
        </p:nvSpPr>
        <p:spPr bwMode="gray">
          <a:xfrm>
            <a:off x="2362531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BE82B8D-AB05-AD64-0710-EB9E72EC3A9F}"/>
              </a:ext>
            </a:extLst>
          </p:cNvPr>
          <p:cNvSpPr/>
          <p:nvPr/>
        </p:nvSpPr>
        <p:spPr bwMode="gray">
          <a:xfrm>
            <a:off x="2843808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01C60C-6940-6FE1-4AB5-2B1DF67D2069}"/>
              </a:ext>
            </a:extLst>
          </p:cNvPr>
          <p:cNvSpPr/>
          <p:nvPr/>
        </p:nvSpPr>
        <p:spPr bwMode="gray">
          <a:xfrm>
            <a:off x="3047895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C1ECBE6-3D6A-5DCB-E4AF-A768C42BF658}"/>
              </a:ext>
            </a:extLst>
          </p:cNvPr>
          <p:cNvSpPr/>
          <p:nvPr/>
        </p:nvSpPr>
        <p:spPr bwMode="gray">
          <a:xfrm>
            <a:off x="3251982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256C0A2-F645-17D8-8AF8-1DBEBFF9D177}"/>
              </a:ext>
            </a:extLst>
          </p:cNvPr>
          <p:cNvSpPr/>
          <p:nvPr/>
        </p:nvSpPr>
        <p:spPr bwMode="gray">
          <a:xfrm>
            <a:off x="3456069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4B7A456-73CF-8B83-6D87-BABD2566DA46}"/>
              </a:ext>
            </a:extLst>
          </p:cNvPr>
          <p:cNvSpPr/>
          <p:nvPr/>
        </p:nvSpPr>
        <p:spPr bwMode="gray">
          <a:xfrm>
            <a:off x="3660156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E380990-415E-CB8E-ABA1-9E02062F39EA}"/>
              </a:ext>
            </a:extLst>
          </p:cNvPr>
          <p:cNvSpPr/>
          <p:nvPr/>
        </p:nvSpPr>
        <p:spPr bwMode="gray">
          <a:xfrm>
            <a:off x="3864243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AF6B167-A84D-9C15-D4C6-CA48A1D0D1B8}"/>
              </a:ext>
            </a:extLst>
          </p:cNvPr>
          <p:cNvSpPr/>
          <p:nvPr/>
        </p:nvSpPr>
        <p:spPr bwMode="gray">
          <a:xfrm>
            <a:off x="4068330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66DB333-AEA6-CC20-855F-FB2A3FE0090B}"/>
              </a:ext>
            </a:extLst>
          </p:cNvPr>
          <p:cNvSpPr/>
          <p:nvPr/>
        </p:nvSpPr>
        <p:spPr bwMode="gray">
          <a:xfrm>
            <a:off x="4272417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C501A2F-C0DC-CA6E-5F2D-1651369B45DA}"/>
              </a:ext>
            </a:extLst>
          </p:cNvPr>
          <p:cNvSpPr/>
          <p:nvPr/>
        </p:nvSpPr>
        <p:spPr bwMode="gray">
          <a:xfrm>
            <a:off x="4476504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EB2237F-5B59-76B0-8239-671153E64C7F}"/>
              </a:ext>
            </a:extLst>
          </p:cNvPr>
          <p:cNvSpPr/>
          <p:nvPr/>
        </p:nvSpPr>
        <p:spPr bwMode="gray">
          <a:xfrm>
            <a:off x="4680591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0261548-0626-16C3-F302-E61C5E148780}"/>
              </a:ext>
            </a:extLst>
          </p:cNvPr>
          <p:cNvSpPr/>
          <p:nvPr/>
        </p:nvSpPr>
        <p:spPr bwMode="gray">
          <a:xfrm>
            <a:off x="4884674" y="2806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3AF4D23-5FD0-5908-5E9C-1BCF6349968E}"/>
              </a:ext>
            </a:extLst>
          </p:cNvPr>
          <p:cNvSpPr/>
          <p:nvPr/>
        </p:nvSpPr>
        <p:spPr bwMode="gray">
          <a:xfrm>
            <a:off x="1979712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51B0A64-FAAE-D5EA-BEF4-0305ED9B97E4}"/>
              </a:ext>
            </a:extLst>
          </p:cNvPr>
          <p:cNvSpPr/>
          <p:nvPr/>
        </p:nvSpPr>
        <p:spPr bwMode="gray">
          <a:xfrm>
            <a:off x="2362531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3A7086D-19A6-8F51-665B-89CFC204FF94}"/>
              </a:ext>
            </a:extLst>
          </p:cNvPr>
          <p:cNvSpPr/>
          <p:nvPr/>
        </p:nvSpPr>
        <p:spPr bwMode="gray">
          <a:xfrm>
            <a:off x="2843808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583F884-BDD7-0C25-A355-B16A524FA00E}"/>
              </a:ext>
            </a:extLst>
          </p:cNvPr>
          <p:cNvSpPr/>
          <p:nvPr/>
        </p:nvSpPr>
        <p:spPr bwMode="gray">
          <a:xfrm>
            <a:off x="3047895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31A965F-13BF-5BFA-76F0-8D054FA6A183}"/>
              </a:ext>
            </a:extLst>
          </p:cNvPr>
          <p:cNvSpPr/>
          <p:nvPr/>
        </p:nvSpPr>
        <p:spPr bwMode="gray">
          <a:xfrm>
            <a:off x="3251982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9A3EC4B-C0E0-1F58-812C-B7E1363CD092}"/>
              </a:ext>
            </a:extLst>
          </p:cNvPr>
          <p:cNvSpPr/>
          <p:nvPr/>
        </p:nvSpPr>
        <p:spPr bwMode="gray">
          <a:xfrm>
            <a:off x="3456069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ACBA4D-CC1F-FE6D-DBCD-81D26A29F332}"/>
              </a:ext>
            </a:extLst>
          </p:cNvPr>
          <p:cNvSpPr/>
          <p:nvPr/>
        </p:nvSpPr>
        <p:spPr bwMode="gray">
          <a:xfrm>
            <a:off x="3660156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FFEF935-409B-14BB-C15E-C9F567704910}"/>
              </a:ext>
            </a:extLst>
          </p:cNvPr>
          <p:cNvSpPr/>
          <p:nvPr/>
        </p:nvSpPr>
        <p:spPr bwMode="gray">
          <a:xfrm>
            <a:off x="3864243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7AAE10F-F2C5-5A60-30BC-5F3F40FFFDE9}"/>
              </a:ext>
            </a:extLst>
          </p:cNvPr>
          <p:cNvSpPr/>
          <p:nvPr/>
        </p:nvSpPr>
        <p:spPr bwMode="gray">
          <a:xfrm>
            <a:off x="4068330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48AA66F-6BC3-5B1D-83B7-CAAB0F1043E5}"/>
              </a:ext>
            </a:extLst>
          </p:cNvPr>
          <p:cNvSpPr/>
          <p:nvPr/>
        </p:nvSpPr>
        <p:spPr bwMode="gray">
          <a:xfrm>
            <a:off x="4272417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DF02C1-1C98-8C40-7838-08506C79A6B8}"/>
              </a:ext>
            </a:extLst>
          </p:cNvPr>
          <p:cNvSpPr/>
          <p:nvPr/>
        </p:nvSpPr>
        <p:spPr bwMode="gray">
          <a:xfrm>
            <a:off x="4476504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24AFBDD-A937-C29D-6CB9-5E7E331D2476}"/>
              </a:ext>
            </a:extLst>
          </p:cNvPr>
          <p:cNvSpPr/>
          <p:nvPr/>
        </p:nvSpPr>
        <p:spPr bwMode="gray">
          <a:xfrm>
            <a:off x="4680591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CBD29BC-0FF3-C39A-16EF-D1829F53952C}"/>
              </a:ext>
            </a:extLst>
          </p:cNvPr>
          <p:cNvSpPr/>
          <p:nvPr/>
        </p:nvSpPr>
        <p:spPr bwMode="gray">
          <a:xfrm>
            <a:off x="4884674" y="2958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5EBF4ED-407F-07A7-ED72-28129AFA6D77}"/>
              </a:ext>
            </a:extLst>
          </p:cNvPr>
          <p:cNvSpPr/>
          <p:nvPr/>
        </p:nvSpPr>
        <p:spPr bwMode="gray">
          <a:xfrm>
            <a:off x="1979712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8B9074-E496-CDA5-3361-BEEE6944808B}"/>
              </a:ext>
            </a:extLst>
          </p:cNvPr>
          <p:cNvSpPr/>
          <p:nvPr/>
        </p:nvSpPr>
        <p:spPr bwMode="gray">
          <a:xfrm>
            <a:off x="2362531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8C91EA5-6360-F379-0369-FF2812C2C9CF}"/>
              </a:ext>
            </a:extLst>
          </p:cNvPr>
          <p:cNvSpPr/>
          <p:nvPr/>
        </p:nvSpPr>
        <p:spPr bwMode="gray">
          <a:xfrm>
            <a:off x="2843808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640788-C5FB-0E73-B6CD-E1AA95685140}"/>
              </a:ext>
            </a:extLst>
          </p:cNvPr>
          <p:cNvSpPr/>
          <p:nvPr/>
        </p:nvSpPr>
        <p:spPr bwMode="gray">
          <a:xfrm>
            <a:off x="3047895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DFFCE5D-0D24-D7C2-F9F6-263CEC78DC0B}"/>
              </a:ext>
            </a:extLst>
          </p:cNvPr>
          <p:cNvSpPr/>
          <p:nvPr/>
        </p:nvSpPr>
        <p:spPr bwMode="gray">
          <a:xfrm>
            <a:off x="3251982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15E5ABA-90EF-9E94-5D84-8BB3E6E78866}"/>
              </a:ext>
            </a:extLst>
          </p:cNvPr>
          <p:cNvSpPr/>
          <p:nvPr/>
        </p:nvSpPr>
        <p:spPr bwMode="gray">
          <a:xfrm>
            <a:off x="3456069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7AB0AA4-894B-9BF7-5C8C-6E627D9065CE}"/>
              </a:ext>
            </a:extLst>
          </p:cNvPr>
          <p:cNvSpPr/>
          <p:nvPr/>
        </p:nvSpPr>
        <p:spPr bwMode="gray">
          <a:xfrm>
            <a:off x="3660156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D2725E5-9FF0-0BA2-4F3F-45E920E8D42C}"/>
              </a:ext>
            </a:extLst>
          </p:cNvPr>
          <p:cNvSpPr/>
          <p:nvPr/>
        </p:nvSpPr>
        <p:spPr bwMode="gray">
          <a:xfrm>
            <a:off x="3864243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90C22A3-39E7-4EDF-E177-DADBD9703AD6}"/>
              </a:ext>
            </a:extLst>
          </p:cNvPr>
          <p:cNvSpPr/>
          <p:nvPr/>
        </p:nvSpPr>
        <p:spPr bwMode="gray">
          <a:xfrm>
            <a:off x="4068330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283583-92B4-145E-69B3-206A38F4523C}"/>
              </a:ext>
            </a:extLst>
          </p:cNvPr>
          <p:cNvSpPr/>
          <p:nvPr/>
        </p:nvSpPr>
        <p:spPr bwMode="gray">
          <a:xfrm>
            <a:off x="4272417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69FA4AB-F980-BF1E-2DAA-54DE70C53D6C}"/>
              </a:ext>
            </a:extLst>
          </p:cNvPr>
          <p:cNvSpPr/>
          <p:nvPr/>
        </p:nvSpPr>
        <p:spPr bwMode="gray">
          <a:xfrm>
            <a:off x="4476504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1D6275C-D471-840C-BC6C-29E1BBB3505C}"/>
              </a:ext>
            </a:extLst>
          </p:cNvPr>
          <p:cNvSpPr/>
          <p:nvPr/>
        </p:nvSpPr>
        <p:spPr bwMode="gray">
          <a:xfrm>
            <a:off x="4680591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2B0736-6511-E12C-55E0-214E0333C012}"/>
              </a:ext>
            </a:extLst>
          </p:cNvPr>
          <p:cNvSpPr/>
          <p:nvPr/>
        </p:nvSpPr>
        <p:spPr bwMode="gray">
          <a:xfrm>
            <a:off x="4884674" y="3110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428850B-D2FC-21DD-5EF6-A7D9342DE245}"/>
              </a:ext>
            </a:extLst>
          </p:cNvPr>
          <p:cNvSpPr/>
          <p:nvPr/>
        </p:nvSpPr>
        <p:spPr bwMode="gray">
          <a:xfrm>
            <a:off x="1979712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0763A89-D690-A510-B5E0-30EDB6C03A3C}"/>
              </a:ext>
            </a:extLst>
          </p:cNvPr>
          <p:cNvSpPr/>
          <p:nvPr/>
        </p:nvSpPr>
        <p:spPr bwMode="gray">
          <a:xfrm>
            <a:off x="2362531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8308D31-F077-972A-C5A4-B0EE59893586}"/>
              </a:ext>
            </a:extLst>
          </p:cNvPr>
          <p:cNvSpPr/>
          <p:nvPr/>
        </p:nvSpPr>
        <p:spPr bwMode="gray">
          <a:xfrm>
            <a:off x="2843808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ADB6BEB-5015-7AE2-6CE4-57524A9DEFA6}"/>
              </a:ext>
            </a:extLst>
          </p:cNvPr>
          <p:cNvSpPr/>
          <p:nvPr/>
        </p:nvSpPr>
        <p:spPr bwMode="gray">
          <a:xfrm>
            <a:off x="3047895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B87DD6F-29A6-3227-26FE-841616794A9C}"/>
              </a:ext>
            </a:extLst>
          </p:cNvPr>
          <p:cNvSpPr/>
          <p:nvPr/>
        </p:nvSpPr>
        <p:spPr bwMode="gray">
          <a:xfrm>
            <a:off x="3251982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62670FD-350B-E6EF-ED92-17CA2334169D}"/>
              </a:ext>
            </a:extLst>
          </p:cNvPr>
          <p:cNvSpPr/>
          <p:nvPr/>
        </p:nvSpPr>
        <p:spPr bwMode="gray">
          <a:xfrm>
            <a:off x="3456069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C685A-D437-11EC-B23A-9A3852C0CBB1}"/>
              </a:ext>
            </a:extLst>
          </p:cNvPr>
          <p:cNvSpPr/>
          <p:nvPr/>
        </p:nvSpPr>
        <p:spPr bwMode="gray">
          <a:xfrm>
            <a:off x="3660156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A17FE33-6B1F-C5DD-B7BE-D55786AAD981}"/>
              </a:ext>
            </a:extLst>
          </p:cNvPr>
          <p:cNvSpPr/>
          <p:nvPr/>
        </p:nvSpPr>
        <p:spPr bwMode="gray">
          <a:xfrm>
            <a:off x="3864243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DBA9113-EE32-8798-E10A-9D31024A339C}"/>
              </a:ext>
            </a:extLst>
          </p:cNvPr>
          <p:cNvSpPr/>
          <p:nvPr/>
        </p:nvSpPr>
        <p:spPr bwMode="gray">
          <a:xfrm>
            <a:off x="4068330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C10CBA0-50C2-056E-E2B7-584765177898}"/>
              </a:ext>
            </a:extLst>
          </p:cNvPr>
          <p:cNvSpPr/>
          <p:nvPr/>
        </p:nvSpPr>
        <p:spPr bwMode="gray">
          <a:xfrm>
            <a:off x="4272417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5AADA64-9A0D-D396-DFA0-8D509B952640}"/>
              </a:ext>
            </a:extLst>
          </p:cNvPr>
          <p:cNvSpPr/>
          <p:nvPr/>
        </p:nvSpPr>
        <p:spPr bwMode="gray">
          <a:xfrm>
            <a:off x="4476504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A9DFA3F-6A1E-AA47-1469-68BB4A957084}"/>
              </a:ext>
            </a:extLst>
          </p:cNvPr>
          <p:cNvSpPr/>
          <p:nvPr/>
        </p:nvSpPr>
        <p:spPr bwMode="gray">
          <a:xfrm>
            <a:off x="4680591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A13D33B0-2975-D7E6-83B0-F98C2375DC20}"/>
              </a:ext>
            </a:extLst>
          </p:cNvPr>
          <p:cNvSpPr/>
          <p:nvPr/>
        </p:nvSpPr>
        <p:spPr bwMode="gray">
          <a:xfrm>
            <a:off x="4884674" y="3263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5D0CED9-03EF-BB10-1FA3-FCC263D8D3E3}"/>
              </a:ext>
            </a:extLst>
          </p:cNvPr>
          <p:cNvSpPr/>
          <p:nvPr/>
        </p:nvSpPr>
        <p:spPr bwMode="gray">
          <a:xfrm>
            <a:off x="1979712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70FBB5-AF46-D281-14DE-E8DB361E3C62}"/>
              </a:ext>
            </a:extLst>
          </p:cNvPr>
          <p:cNvSpPr/>
          <p:nvPr/>
        </p:nvSpPr>
        <p:spPr bwMode="gray">
          <a:xfrm>
            <a:off x="2362531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377CDC5-4D04-5FEB-3458-ADB50F77DA58}"/>
              </a:ext>
            </a:extLst>
          </p:cNvPr>
          <p:cNvSpPr/>
          <p:nvPr/>
        </p:nvSpPr>
        <p:spPr bwMode="gray">
          <a:xfrm>
            <a:off x="2843808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AE02FF6-5E8D-6769-B916-8220AF0A6E36}"/>
              </a:ext>
            </a:extLst>
          </p:cNvPr>
          <p:cNvSpPr/>
          <p:nvPr/>
        </p:nvSpPr>
        <p:spPr bwMode="gray">
          <a:xfrm>
            <a:off x="3047895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DE8012B-F468-B241-578A-D81809B880CB}"/>
              </a:ext>
            </a:extLst>
          </p:cNvPr>
          <p:cNvSpPr/>
          <p:nvPr/>
        </p:nvSpPr>
        <p:spPr bwMode="gray">
          <a:xfrm>
            <a:off x="3251982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0BEDB47D-E7E6-FA1A-E4F9-90C32E3FE0EA}"/>
              </a:ext>
            </a:extLst>
          </p:cNvPr>
          <p:cNvSpPr/>
          <p:nvPr/>
        </p:nvSpPr>
        <p:spPr bwMode="gray">
          <a:xfrm>
            <a:off x="3456069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4F21D73-1C02-DE5D-1F11-97C265AA1511}"/>
              </a:ext>
            </a:extLst>
          </p:cNvPr>
          <p:cNvSpPr/>
          <p:nvPr/>
        </p:nvSpPr>
        <p:spPr bwMode="gray">
          <a:xfrm>
            <a:off x="3660156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638E80D-836E-4CFA-8DF5-D2852202B71C}"/>
              </a:ext>
            </a:extLst>
          </p:cNvPr>
          <p:cNvSpPr/>
          <p:nvPr/>
        </p:nvSpPr>
        <p:spPr bwMode="gray">
          <a:xfrm>
            <a:off x="3864243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AC810D-AA9A-459A-B447-4AB0C856E705}"/>
              </a:ext>
            </a:extLst>
          </p:cNvPr>
          <p:cNvSpPr/>
          <p:nvPr/>
        </p:nvSpPr>
        <p:spPr bwMode="gray">
          <a:xfrm>
            <a:off x="4068330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7319B17-6831-CC43-CA7A-A194A826C29A}"/>
              </a:ext>
            </a:extLst>
          </p:cNvPr>
          <p:cNvSpPr/>
          <p:nvPr/>
        </p:nvSpPr>
        <p:spPr bwMode="gray">
          <a:xfrm>
            <a:off x="4272417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EC7518F-5E2C-BB46-7E38-B7CBCE48F702}"/>
              </a:ext>
            </a:extLst>
          </p:cNvPr>
          <p:cNvSpPr/>
          <p:nvPr/>
        </p:nvSpPr>
        <p:spPr bwMode="gray">
          <a:xfrm>
            <a:off x="4476504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9570714-01E6-90C3-2F39-7D555E96ADF4}"/>
              </a:ext>
            </a:extLst>
          </p:cNvPr>
          <p:cNvSpPr/>
          <p:nvPr/>
        </p:nvSpPr>
        <p:spPr bwMode="gray">
          <a:xfrm>
            <a:off x="4680591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8A41CAA-8954-2847-D84F-4BAF6123A985}"/>
              </a:ext>
            </a:extLst>
          </p:cNvPr>
          <p:cNvSpPr/>
          <p:nvPr/>
        </p:nvSpPr>
        <p:spPr bwMode="gray">
          <a:xfrm>
            <a:off x="4884674" y="34156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37E0819-B35A-B7A2-3BAC-093245404C57}"/>
              </a:ext>
            </a:extLst>
          </p:cNvPr>
          <p:cNvSpPr/>
          <p:nvPr/>
        </p:nvSpPr>
        <p:spPr bwMode="gray">
          <a:xfrm>
            <a:off x="1979712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2669CA9-A556-502A-73A7-C66CE1A85C09}"/>
              </a:ext>
            </a:extLst>
          </p:cNvPr>
          <p:cNvSpPr/>
          <p:nvPr/>
        </p:nvSpPr>
        <p:spPr bwMode="gray">
          <a:xfrm>
            <a:off x="2362531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C00000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1C93846-2CEA-D4CD-A1EB-812D085BD8BA}"/>
              </a:ext>
            </a:extLst>
          </p:cNvPr>
          <p:cNvSpPr/>
          <p:nvPr/>
        </p:nvSpPr>
        <p:spPr bwMode="gray">
          <a:xfrm>
            <a:off x="2843808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333F48C-D22D-2A56-D291-F8EEB4A34D4B}"/>
              </a:ext>
            </a:extLst>
          </p:cNvPr>
          <p:cNvSpPr/>
          <p:nvPr/>
        </p:nvSpPr>
        <p:spPr bwMode="gray">
          <a:xfrm>
            <a:off x="3047895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5488AA0-BDBF-2FBA-7FDD-F669B1E6B104}"/>
              </a:ext>
            </a:extLst>
          </p:cNvPr>
          <p:cNvSpPr/>
          <p:nvPr/>
        </p:nvSpPr>
        <p:spPr bwMode="gray">
          <a:xfrm>
            <a:off x="3251982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74CDA90-8765-59F0-3336-8F779816A553}"/>
              </a:ext>
            </a:extLst>
          </p:cNvPr>
          <p:cNvSpPr/>
          <p:nvPr/>
        </p:nvSpPr>
        <p:spPr bwMode="gray">
          <a:xfrm>
            <a:off x="3456069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6011716-380F-D87C-86AE-C9BA098BA6E6}"/>
              </a:ext>
            </a:extLst>
          </p:cNvPr>
          <p:cNvSpPr/>
          <p:nvPr/>
        </p:nvSpPr>
        <p:spPr bwMode="gray">
          <a:xfrm>
            <a:off x="3660156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DA182B2-4B3B-7B81-BA38-63C2D1A8DC6B}"/>
              </a:ext>
            </a:extLst>
          </p:cNvPr>
          <p:cNvSpPr/>
          <p:nvPr/>
        </p:nvSpPr>
        <p:spPr bwMode="gray">
          <a:xfrm>
            <a:off x="3864243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58BB7BD-A7D5-5260-3AB2-261B2C8D7C4A}"/>
              </a:ext>
            </a:extLst>
          </p:cNvPr>
          <p:cNvSpPr/>
          <p:nvPr/>
        </p:nvSpPr>
        <p:spPr bwMode="gray">
          <a:xfrm>
            <a:off x="4068330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DA08037-793D-403D-FF51-87DF5B04C3B7}"/>
              </a:ext>
            </a:extLst>
          </p:cNvPr>
          <p:cNvSpPr/>
          <p:nvPr/>
        </p:nvSpPr>
        <p:spPr bwMode="gray">
          <a:xfrm>
            <a:off x="4272417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A8CAD98-991D-C282-9A40-0663B40952F9}"/>
              </a:ext>
            </a:extLst>
          </p:cNvPr>
          <p:cNvSpPr/>
          <p:nvPr/>
        </p:nvSpPr>
        <p:spPr bwMode="gray">
          <a:xfrm>
            <a:off x="4476504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058D3E4-9817-E3C9-B0C7-69061435039A}"/>
              </a:ext>
            </a:extLst>
          </p:cNvPr>
          <p:cNvSpPr/>
          <p:nvPr/>
        </p:nvSpPr>
        <p:spPr bwMode="gray">
          <a:xfrm>
            <a:off x="4680591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F1996AA-41F4-BA34-86AB-881088B9D41F}"/>
              </a:ext>
            </a:extLst>
          </p:cNvPr>
          <p:cNvSpPr/>
          <p:nvPr/>
        </p:nvSpPr>
        <p:spPr bwMode="gray">
          <a:xfrm>
            <a:off x="4884674" y="3568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BF9B3EE-99A9-6FFC-42BC-D808E6B28B61}"/>
              </a:ext>
            </a:extLst>
          </p:cNvPr>
          <p:cNvSpPr/>
          <p:nvPr/>
        </p:nvSpPr>
        <p:spPr bwMode="gray">
          <a:xfrm>
            <a:off x="1979712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DD8A87F-B62F-FA51-1F61-549ABA82631A}"/>
              </a:ext>
            </a:extLst>
          </p:cNvPr>
          <p:cNvSpPr/>
          <p:nvPr/>
        </p:nvSpPr>
        <p:spPr bwMode="gray">
          <a:xfrm>
            <a:off x="2362531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A128BD7-F57C-3B00-7B9C-383386657F52}"/>
              </a:ext>
            </a:extLst>
          </p:cNvPr>
          <p:cNvSpPr/>
          <p:nvPr/>
        </p:nvSpPr>
        <p:spPr bwMode="gray">
          <a:xfrm>
            <a:off x="2843808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C232113-856A-BB47-DFF5-4B7A1A6D1F7C}"/>
              </a:ext>
            </a:extLst>
          </p:cNvPr>
          <p:cNvSpPr/>
          <p:nvPr/>
        </p:nvSpPr>
        <p:spPr bwMode="gray">
          <a:xfrm>
            <a:off x="3047895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4C1010D-61BF-41B7-A13F-B6061CD08EC7}"/>
              </a:ext>
            </a:extLst>
          </p:cNvPr>
          <p:cNvSpPr/>
          <p:nvPr/>
        </p:nvSpPr>
        <p:spPr bwMode="gray">
          <a:xfrm>
            <a:off x="3251982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508EBF2-120B-A136-009B-82362FA54D80}"/>
              </a:ext>
            </a:extLst>
          </p:cNvPr>
          <p:cNvSpPr/>
          <p:nvPr/>
        </p:nvSpPr>
        <p:spPr bwMode="gray">
          <a:xfrm>
            <a:off x="3456069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E6B7C3A-355F-3810-4ABA-715ADAD910B4}"/>
              </a:ext>
            </a:extLst>
          </p:cNvPr>
          <p:cNvSpPr/>
          <p:nvPr/>
        </p:nvSpPr>
        <p:spPr bwMode="gray">
          <a:xfrm>
            <a:off x="3660156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1BF8001-91FB-426E-3245-0A991FEFE985}"/>
              </a:ext>
            </a:extLst>
          </p:cNvPr>
          <p:cNvSpPr/>
          <p:nvPr/>
        </p:nvSpPr>
        <p:spPr bwMode="gray">
          <a:xfrm>
            <a:off x="3864243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401D19A-1493-3141-05D2-AA3AA2FBE6DB}"/>
              </a:ext>
            </a:extLst>
          </p:cNvPr>
          <p:cNvSpPr/>
          <p:nvPr/>
        </p:nvSpPr>
        <p:spPr bwMode="gray">
          <a:xfrm>
            <a:off x="4068330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75F838D-6A4D-8253-5E21-8BF1DC9F720D}"/>
              </a:ext>
            </a:extLst>
          </p:cNvPr>
          <p:cNvSpPr/>
          <p:nvPr/>
        </p:nvSpPr>
        <p:spPr bwMode="gray">
          <a:xfrm>
            <a:off x="4272417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A6BF5DC-F9E9-C3F3-7CB7-F6EC4A4D2EBB}"/>
              </a:ext>
            </a:extLst>
          </p:cNvPr>
          <p:cNvSpPr/>
          <p:nvPr/>
        </p:nvSpPr>
        <p:spPr bwMode="gray">
          <a:xfrm>
            <a:off x="4476504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667550-118C-5EE1-D9D7-EE9F3737E0C7}"/>
              </a:ext>
            </a:extLst>
          </p:cNvPr>
          <p:cNvSpPr/>
          <p:nvPr/>
        </p:nvSpPr>
        <p:spPr bwMode="gray">
          <a:xfrm>
            <a:off x="4680591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CD9AA69-25CB-27C6-A71B-75BF4292DEC7}"/>
              </a:ext>
            </a:extLst>
          </p:cNvPr>
          <p:cNvSpPr/>
          <p:nvPr/>
        </p:nvSpPr>
        <p:spPr bwMode="gray">
          <a:xfrm>
            <a:off x="4884674" y="37204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9D9D705-77AE-813A-327E-8636FB8905FC}"/>
              </a:ext>
            </a:extLst>
          </p:cNvPr>
          <p:cNvSpPr/>
          <p:nvPr/>
        </p:nvSpPr>
        <p:spPr bwMode="gray">
          <a:xfrm>
            <a:off x="1979712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25CAFFD-E919-3AD4-297F-DD6D41A1B47F}"/>
              </a:ext>
            </a:extLst>
          </p:cNvPr>
          <p:cNvSpPr/>
          <p:nvPr/>
        </p:nvSpPr>
        <p:spPr bwMode="gray">
          <a:xfrm>
            <a:off x="2362531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2B5A97D9-9775-1770-DEF5-8E13FFEB964E}"/>
              </a:ext>
            </a:extLst>
          </p:cNvPr>
          <p:cNvSpPr/>
          <p:nvPr/>
        </p:nvSpPr>
        <p:spPr bwMode="gray">
          <a:xfrm>
            <a:off x="2843808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BDC05DE-BD4D-E1B9-F1BA-1C5E4333E382}"/>
              </a:ext>
            </a:extLst>
          </p:cNvPr>
          <p:cNvSpPr/>
          <p:nvPr/>
        </p:nvSpPr>
        <p:spPr bwMode="gray">
          <a:xfrm>
            <a:off x="3047895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0C2F935F-FCF5-29FC-53D7-3B3E4D05FD8C}"/>
              </a:ext>
            </a:extLst>
          </p:cNvPr>
          <p:cNvSpPr/>
          <p:nvPr/>
        </p:nvSpPr>
        <p:spPr bwMode="gray">
          <a:xfrm>
            <a:off x="3251982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2200072-A749-E51A-318E-9E4A50C9E03C}"/>
              </a:ext>
            </a:extLst>
          </p:cNvPr>
          <p:cNvSpPr/>
          <p:nvPr/>
        </p:nvSpPr>
        <p:spPr bwMode="gray">
          <a:xfrm>
            <a:off x="3456069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B1F8A43-0896-C17F-9805-C1C390C7B028}"/>
              </a:ext>
            </a:extLst>
          </p:cNvPr>
          <p:cNvSpPr/>
          <p:nvPr/>
        </p:nvSpPr>
        <p:spPr bwMode="gray">
          <a:xfrm>
            <a:off x="3660156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87C8151-CF90-3168-9C37-CC745F2A4C4F}"/>
              </a:ext>
            </a:extLst>
          </p:cNvPr>
          <p:cNvSpPr/>
          <p:nvPr/>
        </p:nvSpPr>
        <p:spPr bwMode="gray">
          <a:xfrm>
            <a:off x="3864243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EBF3956D-CFC9-793A-96A2-D1BB28383247}"/>
              </a:ext>
            </a:extLst>
          </p:cNvPr>
          <p:cNvSpPr/>
          <p:nvPr/>
        </p:nvSpPr>
        <p:spPr bwMode="gray">
          <a:xfrm>
            <a:off x="4068330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0E2DF9B-5E83-5876-1C45-E5A612EF4D05}"/>
              </a:ext>
            </a:extLst>
          </p:cNvPr>
          <p:cNvSpPr/>
          <p:nvPr/>
        </p:nvSpPr>
        <p:spPr bwMode="gray">
          <a:xfrm>
            <a:off x="4272417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4094289-843E-426D-FD03-D694FC6F7496}"/>
              </a:ext>
            </a:extLst>
          </p:cNvPr>
          <p:cNvSpPr/>
          <p:nvPr/>
        </p:nvSpPr>
        <p:spPr bwMode="gray">
          <a:xfrm>
            <a:off x="4476504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11FA1B-254D-0E13-9EB1-21C12DDB64B7}"/>
              </a:ext>
            </a:extLst>
          </p:cNvPr>
          <p:cNvSpPr/>
          <p:nvPr/>
        </p:nvSpPr>
        <p:spPr bwMode="gray">
          <a:xfrm>
            <a:off x="4680591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0D6BA7C-DF50-4697-7B8B-C5949255BE24}"/>
              </a:ext>
            </a:extLst>
          </p:cNvPr>
          <p:cNvSpPr/>
          <p:nvPr/>
        </p:nvSpPr>
        <p:spPr bwMode="gray">
          <a:xfrm>
            <a:off x="4884674" y="3872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98F3440-02E4-711A-DFC4-010AB3B6E74C}"/>
              </a:ext>
            </a:extLst>
          </p:cNvPr>
          <p:cNvSpPr/>
          <p:nvPr/>
        </p:nvSpPr>
        <p:spPr bwMode="gray">
          <a:xfrm>
            <a:off x="1979712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1820CC4-1387-03D6-19DE-8BB5FBBB81DD}"/>
              </a:ext>
            </a:extLst>
          </p:cNvPr>
          <p:cNvSpPr/>
          <p:nvPr/>
        </p:nvSpPr>
        <p:spPr bwMode="gray">
          <a:xfrm>
            <a:off x="2362531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accent5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63E070B-A32F-AA50-ECB2-CA4912275867}"/>
              </a:ext>
            </a:extLst>
          </p:cNvPr>
          <p:cNvSpPr/>
          <p:nvPr/>
        </p:nvSpPr>
        <p:spPr bwMode="gray">
          <a:xfrm>
            <a:off x="2843808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9DDBAD-4B33-6CD8-A1C9-573FABA00310}"/>
              </a:ext>
            </a:extLst>
          </p:cNvPr>
          <p:cNvSpPr/>
          <p:nvPr/>
        </p:nvSpPr>
        <p:spPr bwMode="gray">
          <a:xfrm>
            <a:off x="3047895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D353ECA-1F70-DE02-861B-AF93335C322D}"/>
              </a:ext>
            </a:extLst>
          </p:cNvPr>
          <p:cNvSpPr/>
          <p:nvPr/>
        </p:nvSpPr>
        <p:spPr bwMode="gray">
          <a:xfrm>
            <a:off x="3251982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E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617304E-F476-A958-4726-064C1547F26B}"/>
              </a:ext>
            </a:extLst>
          </p:cNvPr>
          <p:cNvSpPr/>
          <p:nvPr/>
        </p:nvSpPr>
        <p:spPr bwMode="gray">
          <a:xfrm>
            <a:off x="3456069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E70C031-8C61-6BCB-37E4-E54BFD1137C7}"/>
              </a:ext>
            </a:extLst>
          </p:cNvPr>
          <p:cNvSpPr/>
          <p:nvPr/>
        </p:nvSpPr>
        <p:spPr bwMode="gray">
          <a:xfrm>
            <a:off x="3660156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E03BDB0-CA58-1DAF-94D5-5531D0CEA2DD}"/>
              </a:ext>
            </a:extLst>
          </p:cNvPr>
          <p:cNvSpPr/>
          <p:nvPr/>
        </p:nvSpPr>
        <p:spPr bwMode="gray">
          <a:xfrm>
            <a:off x="3864243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CCC7A1E-F909-A3F2-03EE-1E4684E7C958}"/>
              </a:ext>
            </a:extLst>
          </p:cNvPr>
          <p:cNvSpPr/>
          <p:nvPr/>
        </p:nvSpPr>
        <p:spPr bwMode="gray">
          <a:xfrm>
            <a:off x="4068330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32F0A6E-5665-2138-F052-BF03D9294B86}"/>
              </a:ext>
            </a:extLst>
          </p:cNvPr>
          <p:cNvSpPr/>
          <p:nvPr/>
        </p:nvSpPr>
        <p:spPr bwMode="gray">
          <a:xfrm>
            <a:off x="4272417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AEC39BA-0171-6CE9-22BA-60393791175C}"/>
              </a:ext>
            </a:extLst>
          </p:cNvPr>
          <p:cNvSpPr/>
          <p:nvPr/>
        </p:nvSpPr>
        <p:spPr bwMode="gray">
          <a:xfrm>
            <a:off x="4476504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1270402-CA52-9285-0512-EAA672B1219F}"/>
              </a:ext>
            </a:extLst>
          </p:cNvPr>
          <p:cNvSpPr/>
          <p:nvPr/>
        </p:nvSpPr>
        <p:spPr bwMode="gray">
          <a:xfrm>
            <a:off x="4680591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accent5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907FC4B-EE47-356F-B1F5-62A738340A2B}"/>
              </a:ext>
            </a:extLst>
          </p:cNvPr>
          <p:cNvSpPr/>
          <p:nvPr/>
        </p:nvSpPr>
        <p:spPr bwMode="gray">
          <a:xfrm>
            <a:off x="4884674" y="40252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rgbClr val="C00000"/>
                </a:solidFill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0194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"/>
                            </p:stCondLst>
                            <p:childTnLst>
                              <p:par>
                                <p:cTn id="1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"/>
                            </p:stCondLst>
                            <p:childTnLst>
                              <p:par>
                                <p:cTn id="1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"/>
                            </p:stCondLst>
                            <p:childTnLst>
                              <p:par>
                                <p:cTn id="1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"/>
                            </p:stCondLst>
                            <p:childTnLst>
                              <p:par>
                                <p:cTn id="1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50"/>
                            </p:stCondLst>
                            <p:childTnLst>
                              <p:par>
                                <p:cTn id="1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5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"/>
                            </p:stCondLst>
                            <p:childTnLst>
                              <p:par>
                                <p:cTn id="1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"/>
                            </p:stCondLst>
                            <p:childTnLst>
                              <p:par>
                                <p:cTn id="1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0"/>
                            </p:stCondLst>
                            <p:childTnLst>
                              <p:par>
                                <p:cTn id="1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00"/>
                            </p:stCondLst>
                            <p:childTnLst>
                              <p:par>
                                <p:cTn id="1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"/>
                            </p:stCondLst>
                            <p:childTnLst>
                              <p:par>
                                <p:cTn id="2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00"/>
                            </p:stCondLst>
                            <p:childTnLst>
                              <p:par>
                                <p:cTn id="2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"/>
                            </p:stCondLst>
                            <p:childTnLst>
                              <p:par>
                                <p:cTn id="2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"/>
                            </p:stCondLst>
                            <p:childTnLst>
                              <p:par>
                                <p:cTn id="2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"/>
                            </p:stCondLst>
                            <p:childTnLst>
                              <p:par>
                                <p:cTn id="2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"/>
                            </p:stCondLst>
                            <p:childTnLst>
                              <p:par>
                                <p:cTn id="2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"/>
                            </p:stCondLst>
                            <p:childTnLst>
                              <p:par>
                                <p:cTn id="2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00"/>
                            </p:stCondLst>
                            <p:childTnLst>
                              <p:par>
                                <p:cTn id="2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350"/>
                            </p:stCondLst>
                            <p:childTnLst>
                              <p:par>
                                <p:cTn id="2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"/>
                            </p:stCondLst>
                            <p:childTnLst>
                              <p:par>
                                <p:cTn id="2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"/>
                            </p:stCondLst>
                            <p:childTnLst>
                              <p:par>
                                <p:cTn id="2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50"/>
                            </p:stCondLst>
                            <p:childTnLst>
                              <p:par>
                                <p:cTn id="2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0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00"/>
                            </p:stCondLst>
                            <p:childTnLst>
                              <p:par>
                                <p:cTn id="3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50"/>
                            </p:stCondLst>
                            <p:childTnLst>
                              <p:par>
                                <p:cTn id="3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8" dur="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00"/>
                            </p:stCondLst>
                            <p:childTnLst>
                              <p:par>
                                <p:cTn id="3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2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2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"/>
                            </p:stCondLst>
                            <p:childTnLst>
                              <p:par>
                                <p:cTn id="3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"/>
                            </p:stCondLst>
                            <p:childTnLst>
                              <p:par>
                                <p:cTn id="3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150"/>
                            </p:stCondLst>
                            <p:childTnLst>
                              <p:par>
                                <p:cTn id="3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00"/>
                            </p:stCondLst>
                            <p:childTnLst>
                              <p:par>
                                <p:cTn id="3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250"/>
                            </p:stCondLst>
                            <p:childTnLst>
                              <p:par>
                                <p:cTn id="3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5" dur="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50"/>
                            </p:stCondLst>
                            <p:childTnLst>
                              <p:par>
                                <p:cTn id="3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00"/>
                            </p:stCondLst>
                            <p:childTnLst>
                              <p:par>
                                <p:cTn id="4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3" dur="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"/>
                            </p:stCondLst>
                            <p:childTnLst>
                              <p:par>
                                <p:cTn id="4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7" dur="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"/>
                            </p:stCondLst>
                            <p:childTnLst>
                              <p:par>
                                <p:cTn id="4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7" dur="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0"/>
                            </p:stCondLst>
                            <p:childTnLst>
                              <p:par>
                                <p:cTn id="4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00"/>
                            </p:stCondLst>
                            <p:childTnLst>
                              <p:par>
                                <p:cTn id="4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50"/>
                            </p:stCondLst>
                            <p:childTnLst>
                              <p:par>
                                <p:cTn id="4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9" dur="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8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50"/>
                            </p:stCondLst>
                            <p:childTnLst>
                              <p:par>
                                <p:cTn id="5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2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00"/>
                            </p:stCondLst>
                            <p:childTnLst>
                              <p:par>
                                <p:cTn id="5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6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8" dur="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"/>
                            </p:stCondLst>
                            <p:childTnLst>
                              <p:par>
                                <p:cTn id="5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2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5" grpId="0"/>
      <p:bldP spid="19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12208</TotalTime>
  <Words>1756</Words>
  <Application>Microsoft Macintosh PowerPoint</Application>
  <PresentationFormat>On-screen Show (16:9)</PresentationFormat>
  <Paragraphs>890</Paragraphs>
  <Slides>21</Slides>
  <Notes>16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Überblick</vt:lpstr>
      <vt:lpstr>Sortierprobleme</vt:lpstr>
      <vt:lpstr>Totale Ordnung</vt:lpstr>
      <vt:lpstr>Überblick</vt:lpstr>
      <vt:lpstr>Selection Sort</vt:lpstr>
      <vt:lpstr>Selection Sort Algorithmus</vt:lpstr>
      <vt:lpstr>Selection Sort: Mathematische Analyse</vt:lpstr>
      <vt:lpstr>Überblick</vt:lpstr>
      <vt:lpstr>Insertion Sort</vt:lpstr>
      <vt:lpstr>Insertion Sort Algorithmus</vt:lpstr>
      <vt:lpstr>Insertion Sort: Mathematische Analyse</vt:lpstr>
      <vt:lpstr>Bubble Sort</vt:lpstr>
      <vt:lpstr>Überblick</vt:lpstr>
      <vt:lpstr>Shell Sort</vt:lpstr>
      <vt:lpstr>h-Sortierung</vt:lpstr>
      <vt:lpstr>Shell Sort Algorithmus</vt:lpstr>
      <vt:lpstr>Shell Sort: Mathematische Analyse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180</cp:revision>
  <cp:lastPrinted>2014-05-07T12:19:03Z</cp:lastPrinted>
  <dcterms:created xsi:type="dcterms:W3CDTF">2022-08-10T08:10:37Z</dcterms:created>
  <dcterms:modified xsi:type="dcterms:W3CDTF">2024-05-04T06:31:58Z</dcterms:modified>
</cp:coreProperties>
</file>